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12"/>
  </p:notesMasterIdLst>
  <p:handoutMasterIdLst>
    <p:handoutMasterId r:id="rId13"/>
  </p:handoutMasterIdLst>
  <p:sldIdLst>
    <p:sldId id="5610" r:id="rId5"/>
    <p:sldId id="5611" r:id="rId6"/>
    <p:sldId id="5612" r:id="rId7"/>
    <p:sldId id="5667" r:id="rId8"/>
    <p:sldId id="5668" r:id="rId9"/>
    <p:sldId id="5614" r:id="rId10"/>
    <p:sldId id="56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E2F027-4E55-911E-D38D-E92C6D88A6F9}" name="Elis Elmasllari" initials="" userId="S::elis.e@courtsdesign.com::2c6bd458-006d-4cfc-ab6c-7a11f861f8d7" providerId="AD"/>
  <p188:author id="{42316334-8210-E49F-3B5C-1B532E545328}" name="Ross Williams" initials="RW" userId="S::ross.m@courtsdesign.com::f950afea-db0b-45ef-9d30-23cbc0f79b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FFFFF"/>
    <a:srgbClr val="203261"/>
    <a:srgbClr val="003399"/>
    <a:srgbClr val="000000"/>
    <a:srgbClr val="00BA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9" autoAdjust="0"/>
    <p:restoredTop sz="96247" autoAdjust="0"/>
  </p:normalViewPr>
  <p:slideViewPr>
    <p:cSldViewPr snapToGrid="0">
      <p:cViewPr varScale="1">
        <p:scale>
          <a:sx n="106" d="100"/>
          <a:sy n="106" d="100"/>
        </p:scale>
        <p:origin x="792" y="78"/>
      </p:cViewPr>
      <p:guideLst/>
    </p:cSldViewPr>
  </p:slideViewPr>
  <p:notesTextViewPr>
    <p:cViewPr>
      <p:scale>
        <a:sx n="3" d="2"/>
        <a:sy n="3" d="2"/>
      </p:scale>
      <p:origin x="0" y="0"/>
    </p:cViewPr>
  </p:notesTextViewPr>
  <p:sorterViewPr>
    <p:cViewPr>
      <p:scale>
        <a:sx n="80" d="100"/>
        <a:sy n="80" d="100"/>
      </p:scale>
      <p:origin x="0" y="-19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Rawlinson" userId="89a53157-b11a-4f5b-8bbe-f3d012290409" providerId="ADAL" clId="{1DCD22F3-8CCD-418D-9548-5E991064E358}"/>
    <pc:docChg chg="undo custSel modSld">
      <pc:chgData name="Jenny Rawlinson" userId="89a53157-b11a-4f5b-8bbe-f3d012290409" providerId="ADAL" clId="{1DCD22F3-8CCD-418D-9548-5E991064E358}" dt="2026-01-07T09:46:07.921" v="65" actId="20577"/>
      <pc:docMkLst>
        <pc:docMk/>
      </pc:docMkLst>
      <pc:sldChg chg="modSp mod">
        <pc:chgData name="Jenny Rawlinson" userId="89a53157-b11a-4f5b-8bbe-f3d012290409" providerId="ADAL" clId="{1DCD22F3-8CCD-418D-9548-5E991064E358}" dt="2026-01-07T08:56:24.993" v="49" actId="6549"/>
        <pc:sldMkLst>
          <pc:docMk/>
          <pc:sldMk cId="2237993428" sldId="5612"/>
        </pc:sldMkLst>
        <pc:spChg chg="mod">
          <ac:chgData name="Jenny Rawlinson" userId="89a53157-b11a-4f5b-8bbe-f3d012290409" providerId="ADAL" clId="{1DCD22F3-8CCD-418D-9548-5E991064E358}" dt="2026-01-07T08:56:24.993" v="49" actId="6549"/>
          <ac:spMkLst>
            <pc:docMk/>
            <pc:sldMk cId="2237993428" sldId="5612"/>
            <ac:spMk id="25" creationId="{43CCEBD7-8A8B-7A58-A51F-0BCD4E8BAAE2}"/>
          </ac:spMkLst>
        </pc:spChg>
      </pc:sldChg>
      <pc:sldChg chg="modSp mod">
        <pc:chgData name="Jenny Rawlinson" userId="89a53157-b11a-4f5b-8bbe-f3d012290409" providerId="ADAL" clId="{1DCD22F3-8CCD-418D-9548-5E991064E358}" dt="2026-01-07T08:57:42.788" v="57" actId="20577"/>
        <pc:sldMkLst>
          <pc:docMk/>
          <pc:sldMk cId="3716776903" sldId="5613"/>
        </pc:sldMkLst>
        <pc:spChg chg="mod">
          <ac:chgData name="Jenny Rawlinson" userId="89a53157-b11a-4f5b-8bbe-f3d012290409" providerId="ADAL" clId="{1DCD22F3-8CCD-418D-9548-5E991064E358}" dt="2026-01-07T08:57:42.788" v="57" actId="20577"/>
          <ac:spMkLst>
            <pc:docMk/>
            <pc:sldMk cId="3716776903" sldId="5613"/>
            <ac:spMk id="3" creationId="{40B331CF-AA51-9323-30AE-B571F6B6668D}"/>
          </ac:spMkLst>
        </pc:spChg>
      </pc:sldChg>
      <pc:sldChg chg="addSp delSp modSp mod">
        <pc:chgData name="Jenny Rawlinson" userId="89a53157-b11a-4f5b-8bbe-f3d012290409" providerId="ADAL" clId="{1DCD22F3-8CCD-418D-9548-5E991064E358}" dt="2026-01-07T09:46:07.921" v="65" actId="20577"/>
        <pc:sldMkLst>
          <pc:docMk/>
          <pc:sldMk cId="1559210067" sldId="5667"/>
        </pc:sldMkLst>
        <pc:spChg chg="del mod">
          <ac:chgData name="Jenny Rawlinson" userId="89a53157-b11a-4f5b-8bbe-f3d012290409" providerId="ADAL" clId="{1DCD22F3-8CCD-418D-9548-5E991064E358}" dt="2026-01-07T08:53:45.884" v="17" actId="478"/>
          <ac:spMkLst>
            <pc:docMk/>
            <pc:sldMk cId="1559210067" sldId="5667"/>
            <ac:spMk id="2" creationId="{48732CFA-17C2-5126-1223-EF5531F959B3}"/>
          </ac:spMkLst>
        </pc:spChg>
        <pc:spChg chg="del mod">
          <ac:chgData name="Jenny Rawlinson" userId="89a53157-b11a-4f5b-8bbe-f3d012290409" providerId="ADAL" clId="{1DCD22F3-8CCD-418D-9548-5E991064E358}" dt="2026-01-07T08:53:42.929" v="16" actId="478"/>
          <ac:spMkLst>
            <pc:docMk/>
            <pc:sldMk cId="1559210067" sldId="5667"/>
            <ac:spMk id="16" creationId="{BFDBEE8F-D1ED-A29E-05FB-55E4230FC743}"/>
          </ac:spMkLst>
        </pc:spChg>
        <pc:spChg chg="add del">
          <ac:chgData name="Jenny Rawlinson" userId="89a53157-b11a-4f5b-8bbe-f3d012290409" providerId="ADAL" clId="{1DCD22F3-8CCD-418D-9548-5E991064E358}" dt="2026-01-07T08:53:40.421" v="15" actId="478"/>
          <ac:spMkLst>
            <pc:docMk/>
            <pc:sldMk cId="1559210067" sldId="5667"/>
            <ac:spMk id="18" creationId="{22520F51-C583-DCFA-30F8-4B83AC0C33A5}"/>
          </ac:spMkLst>
        </pc:spChg>
        <pc:spChg chg="mod">
          <ac:chgData name="Jenny Rawlinson" userId="89a53157-b11a-4f5b-8bbe-f3d012290409" providerId="ADAL" clId="{1DCD22F3-8CCD-418D-9548-5E991064E358}" dt="2026-01-07T09:46:07.921" v="65" actId="20577"/>
          <ac:spMkLst>
            <pc:docMk/>
            <pc:sldMk cId="1559210067" sldId="5667"/>
            <ac:spMk id="25" creationId="{1A0BDF37-8C89-C06D-EDEA-B30C58EA5FD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150CFB-EFCB-E94E-4F96-1AF6AD3143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B4CA3964-E3C3-75D6-CD02-D49A0CCAC8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F77E67-92C5-4D4E-8674-471319C526A4}" type="datetimeFigureOut">
              <a:rPr lang="en-GB" smtClean="0"/>
              <a:t>14/05/2026</a:t>
            </a:fld>
            <a:endParaRPr lang="en-GB" dirty="0"/>
          </a:p>
        </p:txBody>
      </p:sp>
      <p:sp>
        <p:nvSpPr>
          <p:cNvPr id="4" name="Footer Placeholder 3">
            <a:extLst>
              <a:ext uri="{FF2B5EF4-FFF2-40B4-BE49-F238E27FC236}">
                <a16:creationId xmlns:a16="http://schemas.microsoft.com/office/drawing/2014/main" id="{BE2A164C-9A8A-5419-5270-44C5392DEA6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DA1DE94E-2A8B-2D55-DDD2-54CB97120D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C88DB6-735B-4962-9944-30C50AB0C056}" type="slidenum">
              <a:rPr lang="en-GB" smtClean="0"/>
              <a:t>‹#›</a:t>
            </a:fld>
            <a:endParaRPr lang="en-GB" dirty="0"/>
          </a:p>
        </p:txBody>
      </p:sp>
    </p:spTree>
    <p:extLst>
      <p:ext uri="{BB962C8B-B14F-4D97-AF65-F5344CB8AC3E}">
        <p14:creationId xmlns:p14="http://schemas.microsoft.com/office/powerpoint/2010/main" val="39749302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D7C09-07C5-44C3-A298-71A967B68291}" type="datetimeFigureOut">
              <a:rPr lang="en-GB" smtClean="0"/>
              <a:t>14/05/2026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C64A57-E4FB-4FF9-B809-D32F30DBD474}" type="slidenum">
              <a:rPr lang="en-GB" smtClean="0"/>
              <a:t>‹#›</a:t>
            </a:fld>
            <a:endParaRPr lang="en-GB" dirty="0"/>
          </a:p>
        </p:txBody>
      </p:sp>
    </p:spTree>
    <p:extLst>
      <p:ext uri="{BB962C8B-B14F-4D97-AF65-F5344CB8AC3E}">
        <p14:creationId xmlns:p14="http://schemas.microsoft.com/office/powerpoint/2010/main" val="31339112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C64A57-E4FB-4FF9-B809-D32F30DBD474}" type="slidenum">
              <a:rPr lang="en-GB" smtClean="0"/>
              <a:t>3</a:t>
            </a:fld>
            <a:endParaRPr lang="en-GB" dirty="0"/>
          </a:p>
        </p:txBody>
      </p:sp>
    </p:spTree>
    <p:extLst>
      <p:ext uri="{BB962C8B-B14F-4D97-AF65-F5344CB8AC3E}">
        <p14:creationId xmlns:p14="http://schemas.microsoft.com/office/powerpoint/2010/main" val="1545654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DA465-27A9-72F7-F28B-2860EA1C1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47FAA-1BC6-27B2-AF4A-E6DBC64BA2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761C5-39BC-3902-1FCC-C38CF915F2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A9C4773-125B-D9B9-62AB-7A323890A485}"/>
              </a:ext>
            </a:extLst>
          </p:cNvPr>
          <p:cNvSpPr>
            <a:spLocks noGrp="1"/>
          </p:cNvSpPr>
          <p:nvPr>
            <p:ph type="sldNum" sz="quarter" idx="5"/>
          </p:nvPr>
        </p:nvSpPr>
        <p:spPr/>
        <p:txBody>
          <a:bodyPr/>
          <a:lstStyle/>
          <a:p>
            <a:fld id="{3BC64A57-E4FB-4FF9-B809-D32F30DBD474}" type="slidenum">
              <a:rPr lang="en-GB" smtClean="0"/>
              <a:t>7</a:t>
            </a:fld>
            <a:endParaRPr lang="en-GB" dirty="0"/>
          </a:p>
        </p:txBody>
      </p:sp>
    </p:spTree>
    <p:extLst>
      <p:ext uri="{BB962C8B-B14F-4D97-AF65-F5344CB8AC3E}">
        <p14:creationId xmlns:p14="http://schemas.microsoft.com/office/powerpoint/2010/main" val="1548465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2.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11.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13.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6B27F978-4C96-C4DA-2F28-7940116CCB0D}"/>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A7D10829-D6DC-8854-89E5-7CB3E9FBDB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pic>
        <p:nvPicPr>
          <p:cNvPr id="4" name="Picture 4" descr="Getting Started | Levelise">
            <a:extLst>
              <a:ext uri="{FF2B5EF4-FFF2-40B4-BE49-F238E27FC236}">
                <a16:creationId xmlns:a16="http://schemas.microsoft.com/office/drawing/2014/main" id="{8E8B3068-DA6C-8196-72A5-9F94E738D195}"/>
              </a:ext>
            </a:extLst>
          </p:cNvPr>
          <p:cNvPicPr>
            <a:picLocks noChangeAspect="1"/>
          </p:cNvPicPr>
          <p:nvPr/>
        </p:nvPicPr>
        <p:blipFill>
          <a:blip r:embed="rId4"/>
          <a:srcRect/>
          <a:stretch>
            <a:fillRect/>
          </a:stretch>
        </p:blipFill>
        <p:spPr>
          <a:xfrm>
            <a:off x="7336596" y="2144432"/>
            <a:ext cx="4241005" cy="3429000"/>
          </a:xfrm>
          <a:prstGeom prst="rect">
            <a:avLst/>
          </a:prstGeom>
          <a:noFill/>
          <a:ln cap="flat">
            <a:noFill/>
          </a:ln>
        </p:spPr>
      </p:pic>
      <p:sp>
        <p:nvSpPr>
          <p:cNvPr id="5" name="TextBox 1">
            <a:extLst>
              <a:ext uri="{FF2B5EF4-FFF2-40B4-BE49-F238E27FC236}">
                <a16:creationId xmlns:a16="http://schemas.microsoft.com/office/drawing/2014/main" id="{D875E867-70FA-BC6C-C7DC-3A7485B70E40}"/>
              </a:ext>
            </a:extLst>
          </p:cNvPr>
          <p:cNvSpPr txBox="1"/>
          <p:nvPr/>
        </p:nvSpPr>
        <p:spPr>
          <a:xfrm>
            <a:off x="919694" y="2944532"/>
            <a:ext cx="6308518"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600" b="0" i="0" u="none" strike="noStrike" kern="1200" cap="none" spc="0" baseline="0" dirty="0">
                <a:solidFill>
                  <a:srgbClr val="FFFFFF"/>
                </a:solidFill>
                <a:uFillTx/>
                <a:latin typeface="Titillium Web" pitchFamily="2"/>
              </a:rPr>
              <a:t>Levelise</a:t>
            </a:r>
          </a:p>
        </p:txBody>
      </p:sp>
    </p:spTree>
    <p:extLst>
      <p:ext uri="{BB962C8B-B14F-4D97-AF65-F5344CB8AC3E}">
        <p14:creationId xmlns:p14="http://schemas.microsoft.com/office/powerpoint/2010/main" val="833960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Light Blue Intro">
    <p:bg>
      <p:bgPr>
        <a:solidFill>
          <a:srgbClr val="203261"/>
        </a:solidFill>
        <a:effectLst/>
      </p:bgPr>
    </p:bg>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D04D9A3F-B8FF-4C4D-58B3-4B1DA2DA9A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5758" y="850904"/>
            <a:ext cx="2123758" cy="990596"/>
          </a:xfrm>
          <a:prstGeom prst="rect">
            <a:avLst/>
          </a:prstGeom>
          <a:noFill/>
          <a:ln cap="flat">
            <a:noFill/>
          </a:ln>
        </p:spPr>
      </p:pic>
      <p:sp>
        <p:nvSpPr>
          <p:cNvPr id="3" name="Title 1">
            <a:extLst>
              <a:ext uri="{FF2B5EF4-FFF2-40B4-BE49-F238E27FC236}">
                <a16:creationId xmlns:a16="http://schemas.microsoft.com/office/drawing/2014/main" id="{EEA215D0-23E2-991E-EA93-7527EA463030}"/>
              </a:ext>
            </a:extLst>
          </p:cNvPr>
          <p:cNvSpPr txBox="1">
            <a:spLocks noGrp="1"/>
          </p:cNvSpPr>
          <p:nvPr>
            <p:ph type="title"/>
          </p:nvPr>
        </p:nvSpPr>
        <p:spPr>
          <a:xfrm>
            <a:off x="775758" y="2692405"/>
            <a:ext cx="8224305" cy="3742264"/>
          </a:xfrm>
        </p:spPr>
        <p:txBody>
          <a:bodyPr anchor="b">
            <a:noAutofit/>
          </a:bodyPr>
          <a:lstStyle>
            <a:lvl1pPr>
              <a:lnSpc>
                <a:spcPct val="70000"/>
              </a:lnSpc>
              <a:defRPr sz="9600">
                <a:solidFill>
                  <a:srgbClr val="FFFFFF"/>
                </a:solidFill>
              </a:defRPr>
            </a:lvl1pPr>
          </a:lstStyle>
          <a:p>
            <a:pPr lvl="0"/>
            <a:r>
              <a:rPr lang="en-GB"/>
              <a:t>CLICK TO EDIT</a:t>
            </a:r>
            <a:endParaRPr lang="en-US"/>
          </a:p>
        </p:txBody>
      </p:sp>
      <p:pic>
        <p:nvPicPr>
          <p:cNvPr id="4" name="Graphic 3">
            <a:extLst>
              <a:ext uri="{FF2B5EF4-FFF2-40B4-BE49-F238E27FC236}">
                <a16:creationId xmlns:a16="http://schemas.microsoft.com/office/drawing/2014/main" id="{13CFC627-F990-55C3-7F3D-BA611EE74F33}"/>
              </a:ext>
            </a:extLst>
          </p:cNvPr>
          <p:cNvPicPr>
            <a:picLocks noChangeAspect="1"/>
          </p:cNvPicPr>
          <p:nvPr/>
        </p:nvPicPr>
        <p:blipFill>
          <a:blip>
            <a:extLst>
              <a:ext uri="{96DAC541-7B7A-43D3-8B79-37D633B846F1}">
                <asvg:svgBlip xmlns:asvg="http://schemas.microsoft.com/office/drawing/2016/SVG/main" r:embed="rId3"/>
              </a:ext>
            </a:extLst>
          </a:blip>
          <a:srcRect l="-3052" t="-3031" r="52423" b="11228"/>
          <a:stretch>
            <a:fillRect/>
          </a:stretch>
        </p:blipFill>
        <p:spPr>
          <a:xfrm rot="16200004">
            <a:off x="6744884" y="-2907122"/>
            <a:ext cx="3947163" cy="9761384"/>
          </a:xfrm>
          <a:prstGeom prst="rect">
            <a:avLst/>
          </a:prstGeom>
          <a:noFill/>
          <a:ln cap="flat">
            <a:noFill/>
          </a:ln>
        </p:spPr>
      </p:pic>
    </p:spTree>
    <p:extLst>
      <p:ext uri="{BB962C8B-B14F-4D97-AF65-F5344CB8AC3E}">
        <p14:creationId xmlns:p14="http://schemas.microsoft.com/office/powerpoint/2010/main" val="479773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ight Blue 50/50 Text Image">
    <p:bg>
      <p:bgPr>
        <a:solidFill>
          <a:srgbClr val="03AAEC"/>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286D8B3-8104-C0C0-762B-682168065170}"/>
              </a:ext>
            </a:extLst>
          </p:cNvPr>
          <p:cNvSpPr txBox="1">
            <a:spLocks noGrp="1"/>
          </p:cNvSpPr>
          <p:nvPr>
            <p:ph type="pic" idx="4294967295"/>
          </p:nvPr>
        </p:nvSpPr>
        <p:spPr>
          <a:xfrm>
            <a:off x="0" y="0"/>
            <a:ext cx="6096003"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0892AF5F-A584-7454-B22F-1510F4BCFEE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pic>
        <p:nvPicPr>
          <p:cNvPr id="4" name="Graphic 9">
            <a:extLst>
              <a:ext uri="{FF2B5EF4-FFF2-40B4-BE49-F238E27FC236}">
                <a16:creationId xmlns:a16="http://schemas.microsoft.com/office/drawing/2014/main" id="{35036DAA-5072-BFCC-EFEF-DDDBE66DB1C1}"/>
              </a:ext>
            </a:extLst>
          </p:cNvPr>
          <p:cNvPicPr>
            <a:picLocks noChangeAspect="1"/>
          </p:cNvPicPr>
          <p:nvPr/>
        </p:nvPicPr>
        <p:blipFill>
          <a:blip>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5" name="Text Placeholder 11">
            <a:extLst>
              <a:ext uri="{FF2B5EF4-FFF2-40B4-BE49-F238E27FC236}">
                <a16:creationId xmlns:a16="http://schemas.microsoft.com/office/drawing/2014/main" id="{3BBF2204-98B7-0AAA-264E-0F21E0A8805F}"/>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399724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ark Blue 50/50 Text Image">
    <p:bg>
      <p:bgPr>
        <a:solidFill>
          <a:srgbClr val="203261"/>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BD31A3EB-3131-FB52-E2B7-BC181AF6C144}"/>
              </a:ext>
            </a:extLst>
          </p:cNvPr>
          <p:cNvSpPr txBox="1">
            <a:spLocks noGrp="1"/>
          </p:cNvSpPr>
          <p:nvPr>
            <p:ph type="pic" idx="4294967295"/>
          </p:nvPr>
        </p:nvSpPr>
        <p:spPr>
          <a:xfrm>
            <a:off x="0" y="0"/>
            <a:ext cx="6096003"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F4E45B92-067A-AAED-6A5C-CCF69AEF41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pic>
        <p:nvPicPr>
          <p:cNvPr id="4" name="Graphic 9">
            <a:extLst>
              <a:ext uri="{FF2B5EF4-FFF2-40B4-BE49-F238E27FC236}">
                <a16:creationId xmlns:a16="http://schemas.microsoft.com/office/drawing/2014/main" id="{4D4F6896-4551-242C-C6A5-2DD9741CA62E}"/>
              </a:ext>
            </a:extLst>
          </p:cNvPr>
          <p:cNvPicPr>
            <a:picLocks noChangeAspect="1"/>
          </p:cNvPicPr>
          <p:nvPr/>
        </p:nvPicPr>
        <p:blipFill>
          <a:blip>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5" name="Text Placeholder 11">
            <a:extLst>
              <a:ext uri="{FF2B5EF4-FFF2-40B4-BE49-F238E27FC236}">
                <a16:creationId xmlns:a16="http://schemas.microsoft.com/office/drawing/2014/main" id="{865D524B-FABE-9E4A-F5F9-DE8498837D18}"/>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4127287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rk Blue Side Panel">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5D43B57F-2C26-5B0D-A8EE-5D240BF468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A3848B57-CC74-C5EC-DF56-29BC7158160E}"/>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6">
            <a:extLst>
              <a:ext uri="{FF2B5EF4-FFF2-40B4-BE49-F238E27FC236}">
                <a16:creationId xmlns:a16="http://schemas.microsoft.com/office/drawing/2014/main" id="{73510AEF-B6C8-34A1-6264-A91B5E3FDC73}"/>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1ACD80FC-291E-5B83-C91B-748F9A0F345F}"/>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9A97789D-836C-4E89-A299-5F1D003AF1EE}"/>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88FAFBBA-75D1-C86D-0007-369A401B2E11}"/>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79D11A1-3F0D-4538-9EED-3CC3BCD6D6F3}"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0AF65EEA-719F-1A33-FB68-F80A6BED753E}"/>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CDD600CD-9133-EC7E-73D0-218BB7711474}"/>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84181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ight Blue Side Panel">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93489BC7-68C1-DA77-A9FD-73495E5195D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2B042F57-1F02-ED85-44C3-8AE3055C5723}"/>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6">
            <a:extLst>
              <a:ext uri="{FF2B5EF4-FFF2-40B4-BE49-F238E27FC236}">
                <a16:creationId xmlns:a16="http://schemas.microsoft.com/office/drawing/2014/main" id="{33DE79B5-073C-4774-1E54-0F3E5B8404D9}"/>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FB548EEF-8188-EB5F-E726-C93CEA5C3B32}"/>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7BF504B8-1344-2FE0-02CB-EC2C1ECE2253}"/>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F9AF4CDE-B791-9C7A-027A-4ECACAD30DFD}"/>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1FA6BEB3-DEAA-454D-A3DD-1D0AE34AD984}"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9C55589B-9B78-5542-2BC0-7164C1FA7FE4}"/>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9D6FE89C-3A9D-877B-F0ED-6D825B120C15}"/>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2941813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 points_Picture">
    <p:bg>
      <p:bgPr>
        <a:solidFill>
          <a:srgbClr val="FFFFFF"/>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DF4DB961-5DD5-44BC-8127-1925E0450D6E}"/>
              </a:ext>
            </a:extLst>
          </p:cNvPr>
          <p:cNvSpPr txBox="1">
            <a:spLocks noGrp="1"/>
          </p:cNvSpPr>
          <p:nvPr>
            <p:ph type="pic" idx="4294967295"/>
          </p:nvPr>
        </p:nvSpPr>
        <p:spPr>
          <a:xfrm>
            <a:off x="7535725" y="0"/>
            <a:ext cx="4656271"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60EAF1C1-0629-88AC-B697-D1EC1FC222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sp>
        <p:nvSpPr>
          <p:cNvPr id="4" name="Text Placeholder 11">
            <a:extLst>
              <a:ext uri="{FF2B5EF4-FFF2-40B4-BE49-F238E27FC236}">
                <a16:creationId xmlns:a16="http://schemas.microsoft.com/office/drawing/2014/main" id="{E2B29E91-556E-703A-91B8-3B115CB4E7B3}"/>
              </a:ext>
            </a:extLst>
          </p:cNvPr>
          <p:cNvSpPr txBox="1">
            <a:spLocks noGrp="1"/>
          </p:cNvSpPr>
          <p:nvPr>
            <p:ph type="body" idx="4294967295"/>
          </p:nvPr>
        </p:nvSpPr>
        <p:spPr>
          <a:xfrm>
            <a:off x="592138" y="985622"/>
            <a:ext cx="6258053" cy="1191051"/>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5" name="object 15">
            <a:extLst>
              <a:ext uri="{FF2B5EF4-FFF2-40B4-BE49-F238E27FC236}">
                <a16:creationId xmlns:a16="http://schemas.microsoft.com/office/drawing/2014/main" id="{83261701-7BFB-BD13-291F-2B45FB3A8148}"/>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528D9F74-1496-41C0-95CD-8472B79B2DB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DE1D7200-E318-8F20-0029-3BAAF2F82E25}"/>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9CD37309-17A3-D2FC-FE3C-C367C458803B}"/>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A0249560-F80A-0B03-A54D-69E380D0E6DD}"/>
              </a:ext>
            </a:extLst>
          </p:cNvPr>
          <p:cNvSpPr txBox="1">
            <a:spLocks noGrp="1"/>
          </p:cNvSpPr>
          <p:nvPr>
            <p:ph idx="4294967295"/>
          </p:nvPr>
        </p:nvSpPr>
        <p:spPr>
          <a:xfrm>
            <a:off x="592138" y="2176674"/>
            <a:ext cx="6258053" cy="4051404"/>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23844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Bullet points_Picture">
    <p:bg>
      <p:bgPr>
        <a:solidFill>
          <a:srgbClr val="FFFFFF"/>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CB1F564-44BC-628E-9A50-C18ED3AEC0DA}"/>
              </a:ext>
            </a:extLst>
          </p:cNvPr>
          <p:cNvSpPr txBox="1">
            <a:spLocks noGrp="1"/>
          </p:cNvSpPr>
          <p:nvPr>
            <p:ph type="pic" idx="4294967295"/>
          </p:nvPr>
        </p:nvSpPr>
        <p:spPr>
          <a:xfrm>
            <a:off x="7535725" y="0"/>
            <a:ext cx="4656271"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251F72D3-ED16-EA75-CD0D-D751A074A5B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sp>
        <p:nvSpPr>
          <p:cNvPr id="4" name="Text Placeholder 11">
            <a:extLst>
              <a:ext uri="{FF2B5EF4-FFF2-40B4-BE49-F238E27FC236}">
                <a16:creationId xmlns:a16="http://schemas.microsoft.com/office/drawing/2014/main" id="{47249FD2-60B7-3680-EB60-CEEEF3532002}"/>
              </a:ext>
            </a:extLst>
          </p:cNvPr>
          <p:cNvSpPr txBox="1">
            <a:spLocks noGrp="1"/>
          </p:cNvSpPr>
          <p:nvPr>
            <p:ph type="body" idx="4294967295"/>
          </p:nvPr>
        </p:nvSpPr>
        <p:spPr>
          <a:xfrm>
            <a:off x="592138" y="985622"/>
            <a:ext cx="6258053" cy="1191051"/>
          </a:xfrm>
        </p:spPr>
        <p:txBody>
          <a:bodyPr>
            <a:noAutofit/>
          </a:bodyPr>
          <a:lstStyle>
            <a:lvl1pPr marL="0" indent="0">
              <a:lnSpc>
                <a:spcPct val="70000"/>
              </a:lnSpc>
              <a:buNone/>
              <a:defRPr lang="en-US" sz="4800"/>
            </a:lvl1pPr>
          </a:lstStyle>
          <a:p>
            <a:pPr lvl="0"/>
            <a:r>
              <a:rPr lang="en-US"/>
              <a:t>CLICK TO EDIT</a:t>
            </a:r>
          </a:p>
        </p:txBody>
      </p:sp>
      <p:sp>
        <p:nvSpPr>
          <p:cNvPr id="5" name="object 15">
            <a:extLst>
              <a:ext uri="{FF2B5EF4-FFF2-40B4-BE49-F238E27FC236}">
                <a16:creationId xmlns:a16="http://schemas.microsoft.com/office/drawing/2014/main" id="{7A58BAE3-E3C9-4CE7-9211-33C161F151D2}"/>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D9CBEBB8-9921-4C50-9561-62E5CD64EB78}"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D8C21FA9-2025-1FEA-AF35-AD652EFD5909}"/>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20E9406C-7598-841C-7BDC-45E637E1CB1F}"/>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Energy Regulation 2025</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927FD7A2-8083-FED7-FEEE-C81093072FBC}"/>
              </a:ext>
            </a:extLst>
          </p:cNvPr>
          <p:cNvSpPr txBox="1">
            <a:spLocks noGrp="1"/>
          </p:cNvSpPr>
          <p:nvPr>
            <p:ph idx="4294967295"/>
          </p:nvPr>
        </p:nvSpPr>
        <p:spPr>
          <a:xfrm>
            <a:off x="592138" y="2176674"/>
            <a:ext cx="6258053" cy="4051404"/>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8859019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ullet points_Stats_FULL footer">
    <p:bg>
      <p:bgPr>
        <a:solidFill>
          <a:srgbClr val="FFFFFF"/>
        </a:solidFill>
        <a:effectLst/>
      </p:bgPr>
    </p:bg>
    <p:spTree>
      <p:nvGrpSpPr>
        <p:cNvPr id="1" name=""/>
        <p:cNvGrpSpPr/>
        <p:nvPr/>
      </p:nvGrpSpPr>
      <p:grpSpPr>
        <a:xfrm>
          <a:off x="0" y="0"/>
          <a:ext cx="0" cy="0"/>
          <a:chOff x="0" y="0"/>
          <a:chExt cx="0" cy="0"/>
        </a:xfrm>
      </p:grpSpPr>
      <p:pic>
        <p:nvPicPr>
          <p:cNvPr id="2" name="Graphic 9">
            <a:extLst>
              <a:ext uri="{FF2B5EF4-FFF2-40B4-BE49-F238E27FC236}">
                <a16:creationId xmlns:a16="http://schemas.microsoft.com/office/drawing/2014/main" id="{095C226D-086B-D6B4-1C90-88AFA55FD500}"/>
              </a:ext>
            </a:extLst>
          </p:cNvPr>
          <p:cNvPicPr>
            <a:picLocks noChangeAspect="1"/>
          </p:cNvPicPr>
          <p:nvPr/>
        </p:nvPicPr>
        <p:blipFill>
          <a:blip>
            <a:extLst>
              <a:ext uri="{96DAC541-7B7A-43D3-8B79-37D633B846F1}">
                <asvg:svgBlip xmlns:asvg="http://schemas.microsoft.com/office/drawing/2016/SVG/main" r:embed="rId2"/>
              </a:ext>
            </a:extLst>
          </a:blip>
          <a:srcRect r="54202" b="16567"/>
          <a:stretch>
            <a:fillRect/>
          </a:stretch>
        </p:blipFill>
        <p:spPr>
          <a:xfrm rot="5400013" flipH="1">
            <a:off x="7487125" y="-1391122"/>
            <a:ext cx="1874026" cy="4656271"/>
          </a:xfrm>
          <a:prstGeom prst="rect">
            <a:avLst/>
          </a:prstGeom>
          <a:noFill/>
          <a:ln cap="flat">
            <a:noFill/>
          </a:ln>
        </p:spPr>
      </p:pic>
      <p:sp>
        <p:nvSpPr>
          <p:cNvPr id="3" name="Text Placeholder 11">
            <a:extLst>
              <a:ext uri="{FF2B5EF4-FFF2-40B4-BE49-F238E27FC236}">
                <a16:creationId xmlns:a16="http://schemas.microsoft.com/office/drawing/2014/main" id="{086746E1-197B-ECB4-F59C-9F07507DC72C}"/>
              </a:ext>
            </a:extLst>
          </p:cNvPr>
          <p:cNvSpPr txBox="1">
            <a:spLocks noGrp="1"/>
          </p:cNvSpPr>
          <p:nvPr>
            <p:ph type="body" idx="4294967295"/>
          </p:nvPr>
        </p:nvSpPr>
        <p:spPr>
          <a:xfrm>
            <a:off x="592138" y="985622"/>
            <a:ext cx="6424610" cy="1191051"/>
          </a:xfrm>
        </p:spPr>
        <p:txBody>
          <a:bodyPr>
            <a:noAutofit/>
          </a:bodyPr>
          <a:lstStyle>
            <a:lvl1pPr marL="0" indent="0">
              <a:lnSpc>
                <a:spcPct val="70000"/>
              </a:lnSpc>
              <a:buNone/>
              <a:defRPr lang="en-US" sz="4800">
                <a:solidFill>
                  <a:srgbClr val="03AAEC"/>
                </a:solidFill>
              </a:defRPr>
            </a:lvl1pPr>
          </a:lstStyle>
          <a:p>
            <a:pPr lvl="0"/>
            <a:r>
              <a:rPr lang="en-US"/>
              <a:t>CLICK TO EDIT</a:t>
            </a:r>
          </a:p>
        </p:txBody>
      </p:sp>
      <p:cxnSp>
        <p:nvCxnSpPr>
          <p:cNvPr id="4" name="Straight Connector 3">
            <a:extLst>
              <a:ext uri="{FF2B5EF4-FFF2-40B4-BE49-F238E27FC236}">
                <a16:creationId xmlns:a16="http://schemas.microsoft.com/office/drawing/2014/main" id="{84A3A87C-8806-2ADC-FE06-189476BDBC20}"/>
              </a:ext>
            </a:extLst>
          </p:cNvPr>
          <p:cNvCxnSpPr/>
          <p:nvPr/>
        </p:nvCxnSpPr>
        <p:spPr>
          <a:xfrm>
            <a:off x="7016748" y="2806695"/>
            <a:ext cx="0" cy="3031072"/>
          </a:xfrm>
          <a:prstGeom prst="straightConnector1">
            <a:avLst/>
          </a:prstGeom>
          <a:noFill/>
          <a:ln w="12701" cap="flat">
            <a:solidFill>
              <a:srgbClr val="203261"/>
            </a:solidFill>
            <a:prstDash val="solid"/>
            <a:miter/>
          </a:ln>
        </p:spPr>
      </p:cxnSp>
      <p:sp>
        <p:nvSpPr>
          <p:cNvPr id="5" name="Text Placeholder 11">
            <a:extLst>
              <a:ext uri="{FF2B5EF4-FFF2-40B4-BE49-F238E27FC236}">
                <a16:creationId xmlns:a16="http://schemas.microsoft.com/office/drawing/2014/main" id="{08F95781-2C06-B437-118D-955E9DA3E3B0}"/>
              </a:ext>
            </a:extLst>
          </p:cNvPr>
          <p:cNvSpPr txBox="1">
            <a:spLocks noGrp="1"/>
          </p:cNvSpPr>
          <p:nvPr>
            <p:ph type="body" idx="4294967295"/>
          </p:nvPr>
        </p:nvSpPr>
        <p:spPr>
          <a:xfrm>
            <a:off x="7255325" y="3648391"/>
            <a:ext cx="2205048" cy="597642"/>
          </a:xfrm>
        </p:spPr>
        <p:txBody>
          <a:bodyPr>
            <a:noAutofit/>
          </a:bodyPr>
          <a:lstStyle>
            <a:lvl1pPr marL="0" indent="0">
              <a:lnSpc>
                <a:spcPct val="70000"/>
              </a:lnSpc>
              <a:buNone/>
              <a:defRPr lang="en-US" sz="6000" b="1">
                <a:solidFill>
                  <a:srgbClr val="03AAEC"/>
                </a:solidFill>
              </a:defRPr>
            </a:lvl1pPr>
          </a:lstStyle>
          <a:p>
            <a:pPr lvl="0"/>
            <a:r>
              <a:rPr lang="en-US"/>
              <a:t>CLICK</a:t>
            </a:r>
          </a:p>
        </p:txBody>
      </p:sp>
      <p:sp>
        <p:nvSpPr>
          <p:cNvPr id="6" name="Text Placeholder 11">
            <a:extLst>
              <a:ext uri="{FF2B5EF4-FFF2-40B4-BE49-F238E27FC236}">
                <a16:creationId xmlns:a16="http://schemas.microsoft.com/office/drawing/2014/main" id="{58119436-843F-B4A7-DFB2-088CE99AF760}"/>
              </a:ext>
            </a:extLst>
          </p:cNvPr>
          <p:cNvSpPr txBox="1">
            <a:spLocks noGrp="1"/>
          </p:cNvSpPr>
          <p:nvPr>
            <p:ph type="body" idx="4294967295"/>
          </p:nvPr>
        </p:nvSpPr>
        <p:spPr>
          <a:xfrm>
            <a:off x="9626940" y="3648391"/>
            <a:ext cx="2250676" cy="597642"/>
          </a:xfrm>
        </p:spPr>
        <p:txBody>
          <a:bodyPr>
            <a:noAutofit/>
          </a:bodyPr>
          <a:lstStyle>
            <a:lvl1pPr marL="0" indent="0">
              <a:lnSpc>
                <a:spcPct val="70000"/>
              </a:lnSpc>
              <a:buNone/>
              <a:defRPr lang="en-US" sz="6000" b="1">
                <a:solidFill>
                  <a:srgbClr val="03AAEC"/>
                </a:solidFill>
              </a:defRPr>
            </a:lvl1pPr>
          </a:lstStyle>
          <a:p>
            <a:pPr lvl="0"/>
            <a:r>
              <a:rPr lang="en-US"/>
              <a:t>CLICK</a:t>
            </a:r>
          </a:p>
        </p:txBody>
      </p:sp>
      <p:sp>
        <p:nvSpPr>
          <p:cNvPr id="7" name="Text Placeholder 11">
            <a:extLst>
              <a:ext uri="{FF2B5EF4-FFF2-40B4-BE49-F238E27FC236}">
                <a16:creationId xmlns:a16="http://schemas.microsoft.com/office/drawing/2014/main" id="{E889EDDF-47FF-3B4A-62AC-059B5423597E}"/>
              </a:ext>
            </a:extLst>
          </p:cNvPr>
          <p:cNvSpPr txBox="1">
            <a:spLocks noGrp="1"/>
          </p:cNvSpPr>
          <p:nvPr>
            <p:ph type="body" idx="4294967295"/>
          </p:nvPr>
        </p:nvSpPr>
        <p:spPr>
          <a:xfrm>
            <a:off x="7262759" y="4391021"/>
            <a:ext cx="2118171" cy="991026"/>
          </a:xfrm>
        </p:spPr>
        <p:txBody>
          <a:bodyPr>
            <a:noAutofit/>
          </a:bodyPr>
          <a:lstStyle>
            <a:lvl1pPr marL="0" indent="0">
              <a:lnSpc>
                <a:spcPct val="70000"/>
              </a:lnSpc>
              <a:buNone/>
              <a:defRPr lang="en-US" sz="1600">
                <a:solidFill>
                  <a:srgbClr val="03AAEC"/>
                </a:solidFill>
              </a:defRPr>
            </a:lvl1pPr>
          </a:lstStyle>
          <a:p>
            <a:pPr lvl="0"/>
            <a:r>
              <a:rPr lang="en-US"/>
              <a:t>Click to edit Master text styles</a:t>
            </a:r>
          </a:p>
        </p:txBody>
      </p:sp>
      <p:sp>
        <p:nvSpPr>
          <p:cNvPr id="8" name="Text Placeholder 11">
            <a:extLst>
              <a:ext uri="{FF2B5EF4-FFF2-40B4-BE49-F238E27FC236}">
                <a16:creationId xmlns:a16="http://schemas.microsoft.com/office/drawing/2014/main" id="{E54C41C4-49CF-D064-20F6-9A084A62E83B}"/>
              </a:ext>
            </a:extLst>
          </p:cNvPr>
          <p:cNvSpPr txBox="1">
            <a:spLocks noGrp="1"/>
          </p:cNvSpPr>
          <p:nvPr>
            <p:ph type="body" idx="4294967295"/>
          </p:nvPr>
        </p:nvSpPr>
        <p:spPr>
          <a:xfrm>
            <a:off x="9626931" y="4392082"/>
            <a:ext cx="2184419" cy="991026"/>
          </a:xfrm>
        </p:spPr>
        <p:txBody>
          <a:bodyPr>
            <a:noAutofit/>
          </a:bodyPr>
          <a:lstStyle>
            <a:lvl1pPr marL="0" indent="0">
              <a:lnSpc>
                <a:spcPct val="70000"/>
              </a:lnSpc>
              <a:buNone/>
              <a:defRPr lang="en-US" sz="1600">
                <a:solidFill>
                  <a:srgbClr val="03AAEC"/>
                </a:solidFill>
              </a:defRPr>
            </a:lvl1pPr>
          </a:lstStyle>
          <a:p>
            <a:pPr lvl="0"/>
            <a:r>
              <a:rPr lang="en-US"/>
              <a:t>Click to edit Master text styles</a:t>
            </a:r>
          </a:p>
        </p:txBody>
      </p:sp>
      <p:pic>
        <p:nvPicPr>
          <p:cNvPr id="9" name="Graphic 16">
            <a:extLst>
              <a:ext uri="{FF2B5EF4-FFF2-40B4-BE49-F238E27FC236}">
                <a16:creationId xmlns:a16="http://schemas.microsoft.com/office/drawing/2014/main" id="{8CE9721B-7C9A-E052-8AC0-865CF2D9BBB7}"/>
              </a:ext>
            </a:extLst>
          </p:cNvPr>
          <p:cNvPicPr>
            <a:picLocks noChangeAspect="1"/>
          </p:cNvPicPr>
          <p:nvPr/>
        </p:nvPicPr>
        <p:blipFill>
          <a:blip>
            <a:extLst>
              <a:ext uri="{96DAC541-7B7A-43D3-8B79-37D633B846F1}">
                <asvg:svgBlip xmlns:asvg="http://schemas.microsoft.com/office/drawing/2016/SVG/main" r:embed="rId3"/>
              </a:ext>
            </a:extLst>
          </a:blip>
          <a:srcRect l="33183" t="21493" r="48157" b="30681"/>
          <a:stretch>
            <a:fillRect/>
          </a:stretch>
        </p:blipFill>
        <p:spPr>
          <a:xfrm rot="16200004">
            <a:off x="9707027" y="-1198033"/>
            <a:ext cx="1286935" cy="3683002"/>
          </a:xfrm>
          <a:prstGeom prst="rect">
            <a:avLst/>
          </a:prstGeom>
          <a:noFill/>
          <a:ln cap="flat">
            <a:noFill/>
          </a:ln>
        </p:spPr>
      </p:pic>
      <p:sp>
        <p:nvSpPr>
          <p:cNvPr id="10" name="object 15">
            <a:extLst>
              <a:ext uri="{FF2B5EF4-FFF2-40B4-BE49-F238E27FC236}">
                <a16:creationId xmlns:a16="http://schemas.microsoft.com/office/drawing/2014/main" id="{92FE00DD-2140-775F-93F2-376FD7F27290}"/>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49833DE-5881-4D5F-8F2B-C5F028C4D7B1}" type="slidenum">
              <a:t>‹#›</a:t>
            </a:fld>
            <a:endParaRPr lang="en-GB" sz="1200" b="0" i="0" u="none" strike="noStrike" kern="1200" cap="none" spc="-15" baseline="0" dirty="0">
              <a:solidFill>
                <a:srgbClr val="203261"/>
              </a:solidFill>
              <a:uFillTx/>
              <a:latin typeface="Titillium Web Light" pitchFamily="2"/>
            </a:endParaRPr>
          </a:p>
        </p:txBody>
      </p:sp>
      <p:sp>
        <p:nvSpPr>
          <p:cNvPr id="11" name="object 2">
            <a:extLst>
              <a:ext uri="{FF2B5EF4-FFF2-40B4-BE49-F238E27FC236}">
                <a16:creationId xmlns:a16="http://schemas.microsoft.com/office/drawing/2014/main" id="{EEF8DF7E-0945-A1C6-352B-841935509D62}"/>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2" name="object 4">
            <a:extLst>
              <a:ext uri="{FF2B5EF4-FFF2-40B4-BE49-F238E27FC236}">
                <a16:creationId xmlns:a16="http://schemas.microsoft.com/office/drawing/2014/main" id="{698B9677-C34C-D8F1-AF7B-A1F44F80925E}"/>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13" name="Text Placeholder 2">
            <a:extLst>
              <a:ext uri="{FF2B5EF4-FFF2-40B4-BE49-F238E27FC236}">
                <a16:creationId xmlns:a16="http://schemas.microsoft.com/office/drawing/2014/main" id="{87BE2528-18F1-9007-154C-55E2E1F281ED}"/>
              </a:ext>
            </a:extLst>
          </p:cNvPr>
          <p:cNvSpPr txBox="1">
            <a:spLocks noGrp="1"/>
          </p:cNvSpPr>
          <p:nvPr>
            <p:ph idx="4294967295"/>
          </p:nvPr>
        </p:nvSpPr>
        <p:spPr>
          <a:xfrm>
            <a:off x="592138" y="2176674"/>
            <a:ext cx="6258053" cy="3872474"/>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92142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Bullet points_Stats_FULL footer">
    <p:bg>
      <p:bgPr>
        <a:solidFill>
          <a:srgbClr val="FFFFFF"/>
        </a:solidFill>
        <a:effectLst/>
      </p:bgPr>
    </p:bg>
    <p:spTree>
      <p:nvGrpSpPr>
        <p:cNvPr id="1" name=""/>
        <p:cNvGrpSpPr/>
        <p:nvPr/>
      </p:nvGrpSpPr>
      <p:grpSpPr>
        <a:xfrm>
          <a:off x="0" y="0"/>
          <a:ext cx="0" cy="0"/>
          <a:chOff x="0" y="0"/>
          <a:chExt cx="0" cy="0"/>
        </a:xfrm>
      </p:grpSpPr>
      <p:pic>
        <p:nvPicPr>
          <p:cNvPr id="2" name="Graphic 9">
            <a:extLst>
              <a:ext uri="{FF2B5EF4-FFF2-40B4-BE49-F238E27FC236}">
                <a16:creationId xmlns:a16="http://schemas.microsoft.com/office/drawing/2014/main" id="{1D759C3D-ACCD-1CF4-E2EB-C9E45475E6D0}"/>
              </a:ext>
            </a:extLst>
          </p:cNvPr>
          <p:cNvPicPr>
            <a:picLocks noChangeAspect="1"/>
          </p:cNvPicPr>
          <p:nvPr/>
        </p:nvPicPr>
        <p:blipFill>
          <a:blip>
            <a:extLst>
              <a:ext uri="{96DAC541-7B7A-43D3-8B79-37D633B846F1}">
                <asvg:svgBlip xmlns:asvg="http://schemas.microsoft.com/office/drawing/2016/SVG/main" r:embed="rId2"/>
              </a:ext>
            </a:extLst>
          </a:blip>
          <a:srcRect r="54202" b="16567"/>
          <a:stretch>
            <a:fillRect/>
          </a:stretch>
        </p:blipFill>
        <p:spPr>
          <a:xfrm rot="5400013" flipH="1">
            <a:off x="7487125" y="-1391122"/>
            <a:ext cx="1874026" cy="4656271"/>
          </a:xfrm>
          <a:prstGeom prst="rect">
            <a:avLst/>
          </a:prstGeom>
          <a:noFill/>
          <a:ln cap="flat">
            <a:noFill/>
          </a:ln>
        </p:spPr>
      </p:pic>
      <p:sp>
        <p:nvSpPr>
          <p:cNvPr id="3" name="Text Placeholder 11">
            <a:extLst>
              <a:ext uri="{FF2B5EF4-FFF2-40B4-BE49-F238E27FC236}">
                <a16:creationId xmlns:a16="http://schemas.microsoft.com/office/drawing/2014/main" id="{8197B581-83C0-14AE-1D58-AE4A559B7E56}"/>
              </a:ext>
            </a:extLst>
          </p:cNvPr>
          <p:cNvSpPr txBox="1">
            <a:spLocks noGrp="1"/>
          </p:cNvSpPr>
          <p:nvPr>
            <p:ph type="body" idx="4294967295"/>
          </p:nvPr>
        </p:nvSpPr>
        <p:spPr>
          <a:xfrm>
            <a:off x="592138" y="985622"/>
            <a:ext cx="6424610" cy="1191051"/>
          </a:xfrm>
        </p:spPr>
        <p:txBody>
          <a:bodyPr>
            <a:noAutofit/>
          </a:bodyPr>
          <a:lstStyle>
            <a:lvl1pPr marL="0" indent="0">
              <a:lnSpc>
                <a:spcPct val="70000"/>
              </a:lnSpc>
              <a:buNone/>
              <a:defRPr lang="en-US" sz="4800"/>
            </a:lvl1pPr>
          </a:lstStyle>
          <a:p>
            <a:pPr lvl="0"/>
            <a:r>
              <a:rPr lang="en-US"/>
              <a:t>CLICK TO EDIT</a:t>
            </a:r>
          </a:p>
        </p:txBody>
      </p:sp>
      <p:cxnSp>
        <p:nvCxnSpPr>
          <p:cNvPr id="4" name="Straight Connector 3">
            <a:extLst>
              <a:ext uri="{FF2B5EF4-FFF2-40B4-BE49-F238E27FC236}">
                <a16:creationId xmlns:a16="http://schemas.microsoft.com/office/drawing/2014/main" id="{D6F41BA2-DD9B-914E-1E26-A5832236ADB3}"/>
              </a:ext>
            </a:extLst>
          </p:cNvPr>
          <p:cNvCxnSpPr/>
          <p:nvPr/>
        </p:nvCxnSpPr>
        <p:spPr>
          <a:xfrm>
            <a:off x="7016748" y="2806695"/>
            <a:ext cx="0" cy="3031072"/>
          </a:xfrm>
          <a:prstGeom prst="straightConnector1">
            <a:avLst/>
          </a:prstGeom>
          <a:noFill/>
          <a:ln w="12701" cap="flat">
            <a:solidFill>
              <a:srgbClr val="203261"/>
            </a:solidFill>
            <a:prstDash val="solid"/>
            <a:miter/>
          </a:ln>
        </p:spPr>
      </p:cxnSp>
      <p:sp>
        <p:nvSpPr>
          <p:cNvPr id="5" name="Text Placeholder 11">
            <a:extLst>
              <a:ext uri="{FF2B5EF4-FFF2-40B4-BE49-F238E27FC236}">
                <a16:creationId xmlns:a16="http://schemas.microsoft.com/office/drawing/2014/main" id="{1EE7E27D-2A0F-4162-29C2-ABB2D7E16034}"/>
              </a:ext>
            </a:extLst>
          </p:cNvPr>
          <p:cNvSpPr txBox="1">
            <a:spLocks noGrp="1"/>
          </p:cNvSpPr>
          <p:nvPr>
            <p:ph type="body" idx="4294967295"/>
          </p:nvPr>
        </p:nvSpPr>
        <p:spPr>
          <a:xfrm>
            <a:off x="7255325" y="3648391"/>
            <a:ext cx="2205048" cy="597642"/>
          </a:xfrm>
        </p:spPr>
        <p:txBody>
          <a:bodyPr>
            <a:noAutofit/>
          </a:bodyPr>
          <a:lstStyle>
            <a:lvl1pPr marL="0" indent="0">
              <a:lnSpc>
                <a:spcPct val="70000"/>
              </a:lnSpc>
              <a:buNone/>
              <a:defRPr lang="en-US" sz="6000" b="1"/>
            </a:lvl1pPr>
          </a:lstStyle>
          <a:p>
            <a:pPr lvl="0"/>
            <a:r>
              <a:rPr lang="en-US"/>
              <a:t>CLICK</a:t>
            </a:r>
          </a:p>
        </p:txBody>
      </p:sp>
      <p:sp>
        <p:nvSpPr>
          <p:cNvPr id="6" name="Text Placeholder 11">
            <a:extLst>
              <a:ext uri="{FF2B5EF4-FFF2-40B4-BE49-F238E27FC236}">
                <a16:creationId xmlns:a16="http://schemas.microsoft.com/office/drawing/2014/main" id="{2BAA06D9-7EA3-C792-B258-10B871C39569}"/>
              </a:ext>
            </a:extLst>
          </p:cNvPr>
          <p:cNvSpPr txBox="1">
            <a:spLocks noGrp="1"/>
          </p:cNvSpPr>
          <p:nvPr>
            <p:ph type="body" idx="4294967295"/>
          </p:nvPr>
        </p:nvSpPr>
        <p:spPr>
          <a:xfrm>
            <a:off x="9626940" y="3648391"/>
            <a:ext cx="2250676" cy="597642"/>
          </a:xfrm>
        </p:spPr>
        <p:txBody>
          <a:bodyPr>
            <a:noAutofit/>
          </a:bodyPr>
          <a:lstStyle>
            <a:lvl1pPr marL="0" indent="0">
              <a:lnSpc>
                <a:spcPct val="70000"/>
              </a:lnSpc>
              <a:buNone/>
              <a:defRPr lang="en-US" sz="6000" b="1"/>
            </a:lvl1pPr>
          </a:lstStyle>
          <a:p>
            <a:pPr lvl="0"/>
            <a:r>
              <a:rPr lang="en-US"/>
              <a:t>CLICK</a:t>
            </a:r>
          </a:p>
        </p:txBody>
      </p:sp>
      <p:sp>
        <p:nvSpPr>
          <p:cNvPr id="7" name="Text Placeholder 11">
            <a:extLst>
              <a:ext uri="{FF2B5EF4-FFF2-40B4-BE49-F238E27FC236}">
                <a16:creationId xmlns:a16="http://schemas.microsoft.com/office/drawing/2014/main" id="{3032A050-AA92-5B25-24EC-B42E2D4D6FED}"/>
              </a:ext>
            </a:extLst>
          </p:cNvPr>
          <p:cNvSpPr txBox="1">
            <a:spLocks noGrp="1"/>
          </p:cNvSpPr>
          <p:nvPr>
            <p:ph type="body" idx="4294967295"/>
          </p:nvPr>
        </p:nvSpPr>
        <p:spPr>
          <a:xfrm>
            <a:off x="7262759" y="4391021"/>
            <a:ext cx="2118171" cy="991026"/>
          </a:xfrm>
        </p:spPr>
        <p:txBody>
          <a:bodyPr>
            <a:noAutofit/>
          </a:bodyPr>
          <a:lstStyle>
            <a:lvl1pPr marL="0" indent="0">
              <a:lnSpc>
                <a:spcPct val="70000"/>
              </a:lnSpc>
              <a:buNone/>
              <a:defRPr lang="en-US" sz="1600"/>
            </a:lvl1pPr>
          </a:lstStyle>
          <a:p>
            <a:pPr lvl="0"/>
            <a:r>
              <a:rPr lang="en-US"/>
              <a:t>Click to edit Master text styles</a:t>
            </a:r>
          </a:p>
        </p:txBody>
      </p:sp>
      <p:sp>
        <p:nvSpPr>
          <p:cNvPr id="8" name="Text Placeholder 11">
            <a:extLst>
              <a:ext uri="{FF2B5EF4-FFF2-40B4-BE49-F238E27FC236}">
                <a16:creationId xmlns:a16="http://schemas.microsoft.com/office/drawing/2014/main" id="{4294E375-9D25-66D8-772D-5ACFD1D9EAC6}"/>
              </a:ext>
            </a:extLst>
          </p:cNvPr>
          <p:cNvSpPr txBox="1">
            <a:spLocks noGrp="1"/>
          </p:cNvSpPr>
          <p:nvPr>
            <p:ph type="body" idx="4294967295"/>
          </p:nvPr>
        </p:nvSpPr>
        <p:spPr>
          <a:xfrm>
            <a:off x="9626931" y="4392082"/>
            <a:ext cx="2184419" cy="991026"/>
          </a:xfrm>
        </p:spPr>
        <p:txBody>
          <a:bodyPr>
            <a:noAutofit/>
          </a:bodyPr>
          <a:lstStyle>
            <a:lvl1pPr marL="0" indent="0">
              <a:lnSpc>
                <a:spcPct val="70000"/>
              </a:lnSpc>
              <a:buNone/>
              <a:defRPr lang="en-US" sz="1600"/>
            </a:lvl1pPr>
          </a:lstStyle>
          <a:p>
            <a:pPr lvl="0"/>
            <a:r>
              <a:rPr lang="en-US"/>
              <a:t>Click to edit Master text styles</a:t>
            </a:r>
          </a:p>
        </p:txBody>
      </p:sp>
      <p:pic>
        <p:nvPicPr>
          <p:cNvPr id="9" name="Graphic 16">
            <a:extLst>
              <a:ext uri="{FF2B5EF4-FFF2-40B4-BE49-F238E27FC236}">
                <a16:creationId xmlns:a16="http://schemas.microsoft.com/office/drawing/2014/main" id="{F824429D-D4E6-5E0D-6B9D-C38D0326BD67}"/>
              </a:ext>
            </a:extLst>
          </p:cNvPr>
          <p:cNvPicPr>
            <a:picLocks noChangeAspect="1"/>
          </p:cNvPicPr>
          <p:nvPr/>
        </p:nvPicPr>
        <p:blipFill>
          <a:blip>
            <a:extLst>
              <a:ext uri="{96DAC541-7B7A-43D3-8B79-37D633B846F1}">
                <asvg:svgBlip xmlns:asvg="http://schemas.microsoft.com/office/drawing/2016/SVG/main" r:embed="rId3"/>
              </a:ext>
            </a:extLst>
          </a:blip>
          <a:srcRect l="33183" t="21493" r="48157" b="30681"/>
          <a:stretch>
            <a:fillRect/>
          </a:stretch>
        </p:blipFill>
        <p:spPr>
          <a:xfrm rot="16200004">
            <a:off x="9707027" y="-1198033"/>
            <a:ext cx="1286935" cy="3683002"/>
          </a:xfrm>
          <a:prstGeom prst="rect">
            <a:avLst/>
          </a:prstGeom>
          <a:noFill/>
          <a:ln cap="flat">
            <a:noFill/>
          </a:ln>
        </p:spPr>
      </p:pic>
      <p:sp>
        <p:nvSpPr>
          <p:cNvPr id="10" name="object 15">
            <a:extLst>
              <a:ext uri="{FF2B5EF4-FFF2-40B4-BE49-F238E27FC236}">
                <a16:creationId xmlns:a16="http://schemas.microsoft.com/office/drawing/2014/main" id="{CC2CE8A9-660E-C091-59D9-6926C25BD479}"/>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895ED646-5F98-4DC1-AD2A-09511C942918}" type="slidenum">
              <a:t>‹#›</a:t>
            </a:fld>
            <a:endParaRPr lang="en-GB" sz="1200" b="0" i="0" u="none" strike="noStrike" kern="1200" cap="none" spc="-15" baseline="0" dirty="0">
              <a:solidFill>
                <a:srgbClr val="203261"/>
              </a:solidFill>
              <a:uFillTx/>
              <a:latin typeface="Titillium Web Light" pitchFamily="2"/>
            </a:endParaRPr>
          </a:p>
        </p:txBody>
      </p:sp>
      <p:sp>
        <p:nvSpPr>
          <p:cNvPr id="11" name="object 2">
            <a:extLst>
              <a:ext uri="{FF2B5EF4-FFF2-40B4-BE49-F238E27FC236}">
                <a16:creationId xmlns:a16="http://schemas.microsoft.com/office/drawing/2014/main" id="{A176CE42-2177-F6DC-ADFC-32CED55659D2}"/>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2" name="object 4">
            <a:extLst>
              <a:ext uri="{FF2B5EF4-FFF2-40B4-BE49-F238E27FC236}">
                <a16:creationId xmlns:a16="http://schemas.microsoft.com/office/drawing/2014/main" id="{925F6FB0-6F9C-2EF0-5709-61B7AAFCDDC7}"/>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13" name="Text Placeholder 2">
            <a:extLst>
              <a:ext uri="{FF2B5EF4-FFF2-40B4-BE49-F238E27FC236}">
                <a16:creationId xmlns:a16="http://schemas.microsoft.com/office/drawing/2014/main" id="{A45691E6-9BBA-7F6D-378C-ED486B9FF8E6}"/>
              </a:ext>
            </a:extLst>
          </p:cNvPr>
          <p:cNvSpPr txBox="1">
            <a:spLocks noGrp="1"/>
          </p:cNvSpPr>
          <p:nvPr>
            <p:ph idx="4294967295"/>
          </p:nvPr>
        </p:nvSpPr>
        <p:spPr>
          <a:xfrm>
            <a:off x="592138" y="2176674"/>
            <a:ext cx="6258053" cy="3872474"/>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60117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Title Ext_Video_Gradient block_Sky Blue">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DB485262-C274-568C-08BF-BE9B613BC4B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7A8B98D7-D1E1-3290-1005-EB119EDC40CE}"/>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solidFill>
                  <a:srgbClr val="03AAEC"/>
                </a:solidFill>
              </a:defRPr>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784C2997-B64A-9148-8397-2A4783C10959}"/>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4">
            <a:extLst>
              <a:ext uri="{FF2B5EF4-FFF2-40B4-BE49-F238E27FC236}">
                <a16:creationId xmlns:a16="http://schemas.microsoft.com/office/drawing/2014/main" id="{F1378232-BC53-89DC-B623-F6BC893DBF77}"/>
              </a:ext>
            </a:extLst>
          </p:cNvPr>
          <p:cNvPicPr>
            <a:picLocks noChangeAspect="1"/>
          </p:cNvPicPr>
          <p:nvPr/>
        </p:nvPicPr>
        <p:blipFill>
          <a:blip>
            <a:extLst>
              <a:ext uri="{96DAC541-7B7A-43D3-8B79-37D633B846F1}">
                <asvg:svgBlip xmlns:asvg="http://schemas.microsoft.com/office/drawing/2016/SVG/main" r:embed="rId3"/>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83895E0D-B19C-0DBC-5DEA-58D78EFD6242}"/>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30887662-9C6E-49F5-9412-B442191D22E4}"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3A5AF890-5451-9AB9-336F-CAC2AD83E673}"/>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4BA359DB-0E68-2FD7-FE6C-8E9C2CF7D08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13932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5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4D21C267-3354-C43A-2C54-1CCB91BDB741}"/>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54487814-242A-27A7-4DE7-DA364A50FC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EB2CAC33-6754-1730-9237-2BF2103A9D57}"/>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800">
                <a:solidFill>
                  <a:srgbClr val="FFFFFF"/>
                </a:solidFill>
              </a:defRPr>
            </a:lvl1pPr>
          </a:lstStyle>
          <a:p>
            <a:pPr lvl="0"/>
            <a:r>
              <a:rPr lang="en-US"/>
              <a:t>Who are Levelise?</a:t>
            </a:r>
            <a:br>
              <a:rPr lang="en-US"/>
            </a:br>
            <a:br>
              <a:rPr lang="en-US"/>
            </a:br>
            <a:r>
              <a:rPr lang="en-US"/>
              <a:t>How do their products work?</a:t>
            </a:r>
            <a:br>
              <a:rPr lang="en-US"/>
            </a:br>
            <a:br>
              <a:rPr lang="en-US"/>
            </a:br>
            <a:r>
              <a:rPr lang="en-US"/>
              <a:t>Where are they based?</a:t>
            </a:r>
            <a:br>
              <a:rPr lang="en-US"/>
            </a:br>
            <a:br>
              <a:rPr lang="en-US"/>
            </a:br>
            <a:r>
              <a:rPr lang="en-US"/>
              <a:t>How many employees do they have?</a:t>
            </a:r>
            <a:br>
              <a:rPr lang="en-US"/>
            </a:br>
            <a:br>
              <a:rPr lang="en-US"/>
            </a:br>
            <a:r>
              <a:rPr lang="en-US"/>
              <a:t>What is the Levelise USP?</a:t>
            </a:r>
          </a:p>
        </p:txBody>
      </p:sp>
      <p:pic>
        <p:nvPicPr>
          <p:cNvPr id="5" name="Picture 3">
            <a:extLst>
              <a:ext uri="{FF2B5EF4-FFF2-40B4-BE49-F238E27FC236}">
                <a16:creationId xmlns:a16="http://schemas.microsoft.com/office/drawing/2014/main" id="{DC4D1B19-13DD-E3AB-7AC9-2EDFE2D475B8}"/>
              </a:ext>
            </a:extLst>
          </p:cNvPr>
          <p:cNvPicPr>
            <a:picLocks noChangeAspect="1"/>
          </p:cNvPicPr>
          <p:nvPr/>
        </p:nvPicPr>
        <p:blipFill>
          <a:blip r:embed="rId4"/>
          <a:stretch>
            <a:fillRect/>
          </a:stretch>
        </p:blipFill>
        <p:spPr>
          <a:xfrm>
            <a:off x="8325648" y="591525"/>
            <a:ext cx="2857500" cy="1314449"/>
          </a:xfrm>
          <a:prstGeom prst="rect">
            <a:avLst/>
          </a:prstGeom>
          <a:noFill/>
          <a:ln cap="flat">
            <a:noFill/>
          </a:ln>
        </p:spPr>
      </p:pic>
      <p:pic>
        <p:nvPicPr>
          <p:cNvPr id="6" name="Picture 7">
            <a:extLst>
              <a:ext uri="{FF2B5EF4-FFF2-40B4-BE49-F238E27FC236}">
                <a16:creationId xmlns:a16="http://schemas.microsoft.com/office/drawing/2014/main" id="{4C54ED4A-67E0-C6E1-3AA3-E4B2F419CC54}"/>
              </a:ext>
            </a:extLst>
          </p:cNvPr>
          <p:cNvPicPr>
            <a:picLocks noChangeAspect="1"/>
          </p:cNvPicPr>
          <p:nvPr/>
        </p:nvPicPr>
        <p:blipFill>
          <a:blip r:embed="rId5"/>
          <a:stretch>
            <a:fillRect/>
          </a:stretch>
        </p:blipFill>
        <p:spPr>
          <a:xfrm>
            <a:off x="7593872" y="2921005"/>
            <a:ext cx="4321061" cy="2921974"/>
          </a:xfrm>
          <a:prstGeom prst="rect">
            <a:avLst/>
          </a:prstGeom>
          <a:noFill/>
          <a:ln cap="flat">
            <a:noFill/>
          </a:ln>
        </p:spPr>
      </p:pic>
    </p:spTree>
    <p:extLst>
      <p:ext uri="{BB962C8B-B14F-4D97-AF65-F5344CB8AC3E}">
        <p14:creationId xmlns:p14="http://schemas.microsoft.com/office/powerpoint/2010/main" val="3516826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5_Title Ext_Video_Gradient block_Sky Blue">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A5405A84-ECAC-3A71-6AF9-8B12C261CA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1F29C7FE-6BCB-17C0-BD1E-AD42DF7A54ED}"/>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9F806241-E615-4B22-0017-5658A09F034B}"/>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4">
            <a:extLst>
              <a:ext uri="{FF2B5EF4-FFF2-40B4-BE49-F238E27FC236}">
                <a16:creationId xmlns:a16="http://schemas.microsoft.com/office/drawing/2014/main" id="{BB2614AD-AD75-D57C-971E-1921A15A877D}"/>
              </a:ext>
            </a:extLst>
          </p:cNvPr>
          <p:cNvPicPr>
            <a:picLocks noChangeAspect="1"/>
          </p:cNvPicPr>
          <p:nvPr/>
        </p:nvPicPr>
        <p:blipFill>
          <a:blip>
            <a:extLst>
              <a:ext uri="{96DAC541-7B7A-43D3-8B79-37D633B846F1}">
                <asvg:svgBlip xmlns:asvg="http://schemas.microsoft.com/office/drawing/2016/SVG/main" r:embed="rId3"/>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CCB0FADD-0E14-116F-1A45-EB77776B1463}"/>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E16F8C3-9F93-4EC5-883D-8D47327212CD}"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237C89D5-FD46-BAD9-A594-A7017052A1A2}"/>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5F09AE5-38C7-E47C-480B-F4D3437A5331}"/>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68780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6_Title Ext_Video_Gradient block_Sky Blue">
    <p:bg>
      <p:bgPr>
        <a:solidFill>
          <a:srgbClr val="03AAEC"/>
        </a:solidFill>
        <a:effectLst/>
      </p:bgPr>
    </p:bg>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2932D586-1BBD-C6B7-5D55-68F6FB18F79A}"/>
              </a:ext>
            </a:extLst>
          </p:cNvPr>
          <p:cNvSpPr/>
          <p:nvPr/>
        </p:nvSpPr>
        <p:spPr>
          <a:xfrm>
            <a:off x="-6089" y="0"/>
            <a:ext cx="6102083"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3" name="Picture Placeholder 5">
            <a:extLst>
              <a:ext uri="{FF2B5EF4-FFF2-40B4-BE49-F238E27FC236}">
                <a16:creationId xmlns:a16="http://schemas.microsoft.com/office/drawing/2014/main" id="{14CE7F2D-665F-5B4F-6F19-B9CC94DBB6D1}"/>
              </a:ext>
            </a:extLst>
          </p:cNvPr>
          <p:cNvSpPr txBox="1">
            <a:spLocks noGrp="1"/>
          </p:cNvSpPr>
          <p:nvPr>
            <p:ph type="pic" idx="4294967295"/>
          </p:nvPr>
        </p:nvSpPr>
        <p:spPr>
          <a:xfrm>
            <a:off x="0" y="0"/>
            <a:ext cx="6102083" cy="3429000"/>
          </a:xfrm>
        </p:spPr>
        <p:txBody>
          <a:bodyPr/>
          <a:lstStyle>
            <a:lvl1pPr>
              <a:defRPr lang="en-US"/>
            </a:lvl1pPr>
          </a:lstStyle>
          <a:p>
            <a:pPr lvl="0"/>
            <a:endParaRPr lang="en-US" dirty="0"/>
          </a:p>
        </p:txBody>
      </p:sp>
      <p:sp>
        <p:nvSpPr>
          <p:cNvPr id="4" name="Picture Placeholder 5">
            <a:extLst>
              <a:ext uri="{FF2B5EF4-FFF2-40B4-BE49-F238E27FC236}">
                <a16:creationId xmlns:a16="http://schemas.microsoft.com/office/drawing/2014/main" id="{E3BD502B-3F1F-739A-BCEF-02E15A984414}"/>
              </a:ext>
            </a:extLst>
          </p:cNvPr>
          <p:cNvSpPr txBox="1">
            <a:spLocks noGrp="1"/>
          </p:cNvSpPr>
          <p:nvPr>
            <p:ph type="pic" idx="4294967295"/>
          </p:nvPr>
        </p:nvSpPr>
        <p:spPr>
          <a:xfrm>
            <a:off x="0" y="3529648"/>
            <a:ext cx="2994632" cy="3328351"/>
          </a:xfrm>
        </p:spPr>
        <p:txBody>
          <a:bodyPr/>
          <a:lstStyle>
            <a:lvl1pPr>
              <a:defRPr lang="en-US"/>
            </a:lvl1pPr>
          </a:lstStyle>
          <a:p>
            <a:pPr lvl="0"/>
            <a:endParaRPr lang="en-US" dirty="0"/>
          </a:p>
        </p:txBody>
      </p:sp>
      <p:sp>
        <p:nvSpPr>
          <p:cNvPr id="5" name="Picture Placeholder 5">
            <a:extLst>
              <a:ext uri="{FF2B5EF4-FFF2-40B4-BE49-F238E27FC236}">
                <a16:creationId xmlns:a16="http://schemas.microsoft.com/office/drawing/2014/main" id="{355A12FD-0D7E-87BC-1AF8-62E4A1307C77}"/>
              </a:ext>
            </a:extLst>
          </p:cNvPr>
          <p:cNvSpPr txBox="1">
            <a:spLocks noGrp="1"/>
          </p:cNvSpPr>
          <p:nvPr>
            <p:ph type="pic" idx="4294967295"/>
          </p:nvPr>
        </p:nvSpPr>
        <p:spPr>
          <a:xfrm>
            <a:off x="3095280" y="3529648"/>
            <a:ext cx="3000722" cy="3328351"/>
          </a:xfrm>
        </p:spPr>
        <p:txBody>
          <a:bodyPr/>
          <a:lstStyle>
            <a:lvl1pPr>
              <a:defRPr lang="en-US"/>
            </a:lvl1pPr>
          </a:lstStyle>
          <a:p>
            <a:pPr lvl="0"/>
            <a:endParaRPr lang="en-US" dirty="0"/>
          </a:p>
        </p:txBody>
      </p:sp>
      <p:pic>
        <p:nvPicPr>
          <p:cNvPr id="6" name="Graphic 19">
            <a:extLst>
              <a:ext uri="{FF2B5EF4-FFF2-40B4-BE49-F238E27FC236}">
                <a16:creationId xmlns:a16="http://schemas.microsoft.com/office/drawing/2014/main" id="{352C4961-6D84-9AA2-2C06-063EE80C3F1A}"/>
              </a:ext>
            </a:extLst>
          </p:cNvPr>
          <p:cNvPicPr>
            <a:picLocks noChangeAspect="1"/>
          </p:cNvPicPr>
          <p:nvPr/>
        </p:nvPicPr>
        <p:blipFill>
          <a:blip>
            <a:extLst>
              <a:ext uri="{96DAC541-7B7A-43D3-8B79-37D633B846F1}">
                <asvg:svgBlip xmlns:asvg="http://schemas.microsoft.com/office/drawing/2016/SVG/main" r:embed="rId2"/>
              </a:ext>
            </a:extLst>
          </a:blip>
          <a:srcRect r="54202" b="16567"/>
          <a:stretch>
            <a:fillRect/>
          </a:stretch>
        </p:blipFill>
        <p:spPr>
          <a:xfrm rot="5400013" flipH="1">
            <a:off x="7487125" y="-1391122"/>
            <a:ext cx="1874026" cy="4656271"/>
          </a:xfrm>
          <a:prstGeom prst="rect">
            <a:avLst/>
          </a:prstGeom>
          <a:noFill/>
          <a:ln cap="flat">
            <a:noFill/>
          </a:ln>
        </p:spPr>
      </p:pic>
      <p:pic>
        <p:nvPicPr>
          <p:cNvPr id="7" name="Graphic 20">
            <a:extLst>
              <a:ext uri="{FF2B5EF4-FFF2-40B4-BE49-F238E27FC236}">
                <a16:creationId xmlns:a16="http://schemas.microsoft.com/office/drawing/2014/main" id="{8D16641A-1069-EEA5-3CD6-7E59BC0F24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sp>
        <p:nvSpPr>
          <p:cNvPr id="8" name="Text Placeholder 11">
            <a:extLst>
              <a:ext uri="{FF2B5EF4-FFF2-40B4-BE49-F238E27FC236}">
                <a16:creationId xmlns:a16="http://schemas.microsoft.com/office/drawing/2014/main" id="{3C253FAF-8CCC-E50D-48D5-7DF06E952211}"/>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420472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Title Ext_Video_Gradient block_Sky Blue">
    <p:bg>
      <p:bgPr>
        <a:solidFill>
          <a:srgbClr val="203261"/>
        </a:solidFill>
        <a:effectLst/>
      </p:bgPr>
    </p:bg>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DE4DC2ED-A7EF-BF51-BE59-59139CCC63C4}"/>
              </a:ext>
            </a:extLst>
          </p:cNvPr>
          <p:cNvSpPr/>
          <p:nvPr/>
        </p:nvSpPr>
        <p:spPr>
          <a:xfrm>
            <a:off x="-6089" y="0"/>
            <a:ext cx="6102083"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3" name="Picture Placeholder 5">
            <a:extLst>
              <a:ext uri="{FF2B5EF4-FFF2-40B4-BE49-F238E27FC236}">
                <a16:creationId xmlns:a16="http://schemas.microsoft.com/office/drawing/2014/main" id="{D80CFA0D-DBCD-21A8-4E16-ECB98F085877}"/>
              </a:ext>
            </a:extLst>
          </p:cNvPr>
          <p:cNvSpPr txBox="1">
            <a:spLocks noGrp="1"/>
          </p:cNvSpPr>
          <p:nvPr>
            <p:ph type="pic" idx="4294967295"/>
          </p:nvPr>
        </p:nvSpPr>
        <p:spPr>
          <a:xfrm>
            <a:off x="0" y="0"/>
            <a:ext cx="6102083" cy="3429000"/>
          </a:xfrm>
        </p:spPr>
        <p:txBody>
          <a:bodyPr/>
          <a:lstStyle>
            <a:lvl1pPr>
              <a:defRPr lang="en-US"/>
            </a:lvl1pPr>
          </a:lstStyle>
          <a:p>
            <a:pPr lvl="0"/>
            <a:endParaRPr lang="en-US" dirty="0"/>
          </a:p>
        </p:txBody>
      </p:sp>
      <p:sp>
        <p:nvSpPr>
          <p:cNvPr id="4" name="Picture Placeholder 5">
            <a:extLst>
              <a:ext uri="{FF2B5EF4-FFF2-40B4-BE49-F238E27FC236}">
                <a16:creationId xmlns:a16="http://schemas.microsoft.com/office/drawing/2014/main" id="{43FC1937-DB7B-6B47-15D1-EDEFD2F3B5B7}"/>
              </a:ext>
            </a:extLst>
          </p:cNvPr>
          <p:cNvSpPr txBox="1">
            <a:spLocks noGrp="1"/>
          </p:cNvSpPr>
          <p:nvPr>
            <p:ph type="pic" idx="4294967295"/>
          </p:nvPr>
        </p:nvSpPr>
        <p:spPr>
          <a:xfrm>
            <a:off x="0" y="3529648"/>
            <a:ext cx="2994632" cy="3328351"/>
          </a:xfrm>
        </p:spPr>
        <p:txBody>
          <a:bodyPr/>
          <a:lstStyle>
            <a:lvl1pPr>
              <a:defRPr lang="en-US"/>
            </a:lvl1pPr>
          </a:lstStyle>
          <a:p>
            <a:pPr lvl="0"/>
            <a:endParaRPr lang="en-US" dirty="0"/>
          </a:p>
        </p:txBody>
      </p:sp>
      <p:sp>
        <p:nvSpPr>
          <p:cNvPr id="5" name="Picture Placeholder 5">
            <a:extLst>
              <a:ext uri="{FF2B5EF4-FFF2-40B4-BE49-F238E27FC236}">
                <a16:creationId xmlns:a16="http://schemas.microsoft.com/office/drawing/2014/main" id="{7790A00D-5DDD-EED1-CAC8-98D2D3D1AC40}"/>
              </a:ext>
            </a:extLst>
          </p:cNvPr>
          <p:cNvSpPr txBox="1">
            <a:spLocks noGrp="1"/>
          </p:cNvSpPr>
          <p:nvPr>
            <p:ph type="pic" idx="4294967295"/>
          </p:nvPr>
        </p:nvSpPr>
        <p:spPr>
          <a:xfrm>
            <a:off x="3095280" y="3529648"/>
            <a:ext cx="3000722" cy="3328351"/>
          </a:xfrm>
        </p:spPr>
        <p:txBody>
          <a:bodyPr/>
          <a:lstStyle>
            <a:lvl1pPr>
              <a:defRPr lang="en-US"/>
            </a:lvl1pPr>
          </a:lstStyle>
          <a:p>
            <a:pPr lvl="0"/>
            <a:endParaRPr lang="en-US" dirty="0"/>
          </a:p>
        </p:txBody>
      </p:sp>
      <p:pic>
        <p:nvPicPr>
          <p:cNvPr id="6" name="Graphic 19">
            <a:extLst>
              <a:ext uri="{FF2B5EF4-FFF2-40B4-BE49-F238E27FC236}">
                <a16:creationId xmlns:a16="http://schemas.microsoft.com/office/drawing/2014/main" id="{2FD69EF2-E039-1A16-1D68-087954F7DB3C}"/>
              </a:ext>
            </a:extLst>
          </p:cNvPr>
          <p:cNvPicPr>
            <a:picLocks noChangeAspect="1"/>
          </p:cNvPicPr>
          <p:nvPr/>
        </p:nvPicPr>
        <p:blipFill>
          <a:blip>
            <a:extLst>
              <a:ext uri="{96DAC541-7B7A-43D3-8B79-37D633B846F1}">
                <asvg:svgBlip xmlns:asvg="http://schemas.microsoft.com/office/drawing/2016/SVG/main" r:embed="rId2"/>
              </a:ext>
            </a:extLst>
          </a:blip>
          <a:srcRect r="54202" b="16567"/>
          <a:stretch>
            <a:fillRect/>
          </a:stretch>
        </p:blipFill>
        <p:spPr>
          <a:xfrm rot="5400013" flipH="1">
            <a:off x="7487125" y="-1391122"/>
            <a:ext cx="1874026" cy="4656271"/>
          </a:xfrm>
          <a:prstGeom prst="rect">
            <a:avLst/>
          </a:prstGeom>
          <a:noFill/>
          <a:ln cap="flat">
            <a:noFill/>
          </a:ln>
        </p:spPr>
      </p:pic>
      <p:pic>
        <p:nvPicPr>
          <p:cNvPr id="7" name="Graphic 20">
            <a:extLst>
              <a:ext uri="{FF2B5EF4-FFF2-40B4-BE49-F238E27FC236}">
                <a16:creationId xmlns:a16="http://schemas.microsoft.com/office/drawing/2014/main" id="{21AFF408-1EDF-BFB1-718C-A612ED057B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sp>
        <p:nvSpPr>
          <p:cNvPr id="8" name="Text Placeholder 11">
            <a:extLst>
              <a:ext uri="{FF2B5EF4-FFF2-40B4-BE49-F238E27FC236}">
                <a16:creationId xmlns:a16="http://schemas.microsoft.com/office/drawing/2014/main" id="{569FE5BE-5466-1F87-6CA1-87B24E7A9621}"/>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3626038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7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39433C6-8A7A-080D-0D55-6C64301791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2C3D630-1FAE-F69D-1ACF-C42500981592}"/>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24BF69CA-D627-A06A-3F78-6696F7686966}"/>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F02032F0-DFC9-DCD0-8B29-AE7D895B0542}"/>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92FCCF40-6354-04B3-FF1F-54345D2FA4F8}"/>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2AB85BDA-B962-73CC-2498-92FF2D27494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2EB8C43F-6322-4CB0-B812-D8147426B82D}"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D51C3148-CEDD-288E-B59B-E8731EA2FD21}"/>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5C8171A1-3423-16E2-BC3D-30599825B5A3}"/>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616816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0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4F474B2-FEFB-5B20-5B27-9345C41E8E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C7254241-9900-C9CC-AD13-7C1E8F398AFE}"/>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2B2D67A2-55CE-ED89-49CB-45FD6C05E453}"/>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7673A6CB-4452-4D4C-47D8-BDBF43FA8B2E}"/>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CAE3182D-F432-4CF4-80D4-AA1B26D7B3EF}"/>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9D7DAE7B-8333-68F0-A4CC-D61AA83F3B1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DFB83C8C-DF12-4C81-82BB-3705C707CED3}"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B345B277-82F6-E0E8-1582-AB939970BE91}"/>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9FDDA3F5-2288-6BCA-D4FF-189AEF368740}"/>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3864377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8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41996D6-3B08-3D9B-72D8-AB93C462D92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F3264B5-B2B8-DEE9-A145-F674187559B5}"/>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10E4E8FB-19B4-EA31-5E17-CB5D01D5B999}"/>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5" name="object 15">
            <a:extLst>
              <a:ext uri="{FF2B5EF4-FFF2-40B4-BE49-F238E27FC236}">
                <a16:creationId xmlns:a16="http://schemas.microsoft.com/office/drawing/2014/main" id="{F686FD33-4550-CA3B-B6B7-2D35667AAA6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9D92AEB-61F4-45DE-B3A2-D65BB812872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E9DFCDB8-40BD-481C-D9DC-01916CF0A00F}"/>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FA68FE93-71DF-15BB-0A86-E173E5953721}"/>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F1D10545-708C-C297-D0AE-B39DF3463E56}"/>
              </a:ext>
            </a:extLst>
          </p:cNvPr>
          <p:cNvSpPr txBox="1">
            <a:spLocks noGrp="1"/>
          </p:cNvSpPr>
          <p:nvPr>
            <p:ph idx="4294967295"/>
          </p:nvPr>
        </p:nvSpPr>
        <p:spPr>
          <a:xfrm>
            <a:off x="5422904" y="2060920"/>
            <a:ext cx="6365741" cy="3972985"/>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31478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1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C9AA19B-C802-C98D-D70A-A7AD0169C9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69A487F0-074B-E2AF-5974-6C0CC9C21156}"/>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FA50B862-DE53-2B66-EABA-AFE88C7429D2}"/>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5" name="object 15">
            <a:extLst>
              <a:ext uri="{FF2B5EF4-FFF2-40B4-BE49-F238E27FC236}">
                <a16:creationId xmlns:a16="http://schemas.microsoft.com/office/drawing/2014/main" id="{BE685DCE-EBC9-123C-D438-CB0BB85DEB71}"/>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0389527F-4EFA-4D5B-A60B-C3688DC919D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EAAD1698-102D-ED6E-A477-BDEF9B362043}"/>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CB1993E2-93F9-290B-B0BF-670D28DCFECC}"/>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266433D8-FC97-C65D-A75C-A1093B4F578D}"/>
              </a:ext>
            </a:extLst>
          </p:cNvPr>
          <p:cNvSpPr txBox="1">
            <a:spLocks noGrp="1"/>
          </p:cNvSpPr>
          <p:nvPr>
            <p:ph idx="4294967295"/>
          </p:nvPr>
        </p:nvSpPr>
        <p:spPr>
          <a:xfrm>
            <a:off x="5422904" y="2060920"/>
            <a:ext cx="6365741" cy="3972985"/>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2405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2_Title Ext_Video_Gradient block_Sky Blue">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256554B1-6F06-6FF0-D2CA-E0655582F90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F4B3626-CEAC-0EB9-3C94-C2A02818C25F}"/>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solidFill>
                  <a:srgbClr val="03AAEC"/>
                </a:solidFill>
              </a:defRPr>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2EEC60DB-3484-EF99-8587-96698CFD7F28}"/>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11">
            <a:extLst>
              <a:ext uri="{FF2B5EF4-FFF2-40B4-BE49-F238E27FC236}">
                <a16:creationId xmlns:a16="http://schemas.microsoft.com/office/drawing/2014/main" id="{707646E7-D68A-38E6-0F8D-613F5E8EA907}"/>
              </a:ext>
            </a:extLst>
          </p:cNvPr>
          <p:cNvPicPr>
            <a:picLocks noChangeAspect="1"/>
          </p:cNvPicPr>
          <p:nvPr/>
        </p:nvPicPr>
        <p:blipFill>
          <a:blip>
            <a:extLst>
              <a:ext uri="{96DAC541-7B7A-43D3-8B79-37D633B846F1}">
                <asvg:svgBlip xmlns:asvg="http://schemas.microsoft.com/office/drawing/2016/SVG/main" r:embed="rId3"/>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1697672A-E5A5-2C85-800B-AD5CAA101E51}"/>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B008792A-82A8-416B-9025-A74FE59657EB}"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95E73405-0862-175C-CAC2-3AB04D723CC1}"/>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785CC01-0437-3BF6-C7ED-A21C2601C24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978094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3_Title Ext_Video_Gradient block_Sky Blue">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3C849746-13AE-8ACF-F5B7-38FBB95B022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530363" y="0"/>
            <a:ext cx="6661634" cy="6858000"/>
          </a:xfrm>
          <a:prstGeom prst="rect">
            <a:avLst/>
          </a:prstGeom>
          <a:noFill/>
          <a:ln cap="flat">
            <a:noFill/>
          </a:ln>
        </p:spPr>
      </p:pic>
      <p:sp>
        <p:nvSpPr>
          <p:cNvPr id="3" name="Text Placeholder 11">
            <a:extLst>
              <a:ext uri="{FF2B5EF4-FFF2-40B4-BE49-F238E27FC236}">
                <a16:creationId xmlns:a16="http://schemas.microsoft.com/office/drawing/2014/main" id="{B8961E5F-A22D-A2DD-A8C4-71DD594094F3}"/>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B461F125-EF76-E7E1-1233-2AECE9C6A9EB}"/>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11">
            <a:extLst>
              <a:ext uri="{FF2B5EF4-FFF2-40B4-BE49-F238E27FC236}">
                <a16:creationId xmlns:a16="http://schemas.microsoft.com/office/drawing/2014/main" id="{004F5916-338E-7A68-D02A-0AC78BAE5AA4}"/>
              </a:ext>
            </a:extLst>
          </p:cNvPr>
          <p:cNvPicPr>
            <a:picLocks noChangeAspect="1"/>
          </p:cNvPicPr>
          <p:nvPr/>
        </p:nvPicPr>
        <p:blipFill>
          <a:blip>
            <a:extLst>
              <a:ext uri="{96DAC541-7B7A-43D3-8B79-37D633B846F1}">
                <asvg:svgBlip xmlns:asvg="http://schemas.microsoft.com/office/drawing/2016/SVG/main" r:embed="rId3"/>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80FDD04E-5840-79AE-2F1E-4140D0F021D9}"/>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EDC61C4-768E-4276-9B30-AD773D68A176}"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2C09C646-C2A6-1D45-FA88-B74019F31713}"/>
              </a:ext>
            </a:extLst>
          </p:cNvPr>
          <p:cNvSpPr/>
          <p:nvPr/>
        </p:nvSpPr>
        <p:spPr>
          <a:xfrm>
            <a:off x="592139" y="6509869"/>
            <a:ext cx="4368802" cy="6377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E7A7BE86-F627-2A89-E380-E0948EC85C7E}"/>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2499461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4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B776533-8466-3C48-236A-27C5838F302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4C705DED-9490-BB7D-7976-998A8F493A73}"/>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55CD8396-A85D-A427-A7F1-864FDD0C259F}"/>
              </a:ext>
            </a:extLst>
          </p:cNvPr>
          <p:cNvSpPr txBox="1">
            <a:spLocks noGrp="1"/>
          </p:cNvSpPr>
          <p:nvPr>
            <p:ph type="body" idx="4294967295"/>
          </p:nvPr>
        </p:nvSpPr>
        <p:spPr>
          <a:xfrm>
            <a:off x="5382579" y="1190521"/>
            <a:ext cx="6406057" cy="1061618"/>
          </a:xfrm>
        </p:spPr>
        <p:txBody>
          <a:bodyPr>
            <a:noAutofit/>
          </a:bodyPr>
          <a:lstStyle>
            <a:lvl1pPr marL="0" indent="0">
              <a:lnSpc>
                <a:spcPct val="70000"/>
              </a:lnSpc>
              <a:buNone/>
              <a:defRPr lang="en-US" sz="4400">
                <a:solidFill>
                  <a:srgbClr val="03AAEC"/>
                </a:solidFill>
              </a:defRPr>
            </a:lvl1pPr>
          </a:lstStyle>
          <a:p>
            <a:pPr lvl="0"/>
            <a:r>
              <a:rPr lang="en-US"/>
              <a:t>Click to edit</a:t>
            </a:r>
          </a:p>
        </p:txBody>
      </p:sp>
      <p:sp>
        <p:nvSpPr>
          <p:cNvPr id="5" name="Text Placeholder 11">
            <a:extLst>
              <a:ext uri="{FF2B5EF4-FFF2-40B4-BE49-F238E27FC236}">
                <a16:creationId xmlns:a16="http://schemas.microsoft.com/office/drawing/2014/main" id="{5A470C56-8B15-3BAC-BFE6-A3C8F0C2E948}"/>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F37C0ED1-4628-E2CA-70BA-3AF65FDA65AE}"/>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5AE85FFA-7CC8-4ACF-B4CA-DEED7565A9F0}"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9A39B911-E968-7DC5-16A3-3496352C1B60}"/>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CE0905CA-C457-BC9F-AD3B-7A0CCB816CC1}"/>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38FF44BB-52B1-6B89-45B4-F45B506CCF14}"/>
              </a:ext>
            </a:extLst>
          </p:cNvPr>
          <p:cNvSpPr txBox="1">
            <a:spLocks noGrp="1"/>
          </p:cNvSpPr>
          <p:nvPr>
            <p:ph idx="4294967295"/>
          </p:nvPr>
        </p:nvSpPr>
        <p:spPr>
          <a:xfrm>
            <a:off x="5382579" y="2427402"/>
            <a:ext cx="3118872" cy="3744797"/>
          </a:xfrm>
          <a:solidFill>
            <a:srgbClr val="FFFFFF"/>
          </a:solidFill>
        </p:spPr>
        <p:txBody>
          <a:bodyPr/>
          <a:lstStyle>
            <a:lvl1pPr>
              <a:lnSpc>
                <a:spcPct val="100000"/>
              </a:lnSpc>
              <a:buClr>
                <a:srgbClr val="03AAEC"/>
              </a:buClr>
              <a:buFont typeface="Titillium Web" pitchFamily="2"/>
              <a:buChar char="&gt;"/>
              <a:defRPr sz="1800"/>
            </a:lvl1pPr>
            <a:lvl2pPr>
              <a:lnSpc>
                <a:spcPct val="100000"/>
              </a:lnSpc>
              <a:buClr>
                <a:srgbClr val="03AAEC"/>
              </a:buClr>
              <a:buFont typeface="Titillium Web" pitchFamily="2"/>
              <a:buChar char="&gt;"/>
              <a:defRPr sz="1800"/>
            </a:lvl2pPr>
            <a:lvl3pPr>
              <a:lnSpc>
                <a:spcPct val="100000"/>
              </a:lnSpc>
              <a:buClr>
                <a:srgbClr val="03AAEC"/>
              </a:buClr>
              <a:buFont typeface="Titillium Web" pitchFamily="2"/>
              <a:buChar char="&gt;"/>
              <a:defRPr sz="1800"/>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F9CCE583-B44F-CB1E-F8A8-8FD95D7EC0BB}"/>
              </a:ext>
            </a:extLst>
          </p:cNvPr>
          <p:cNvSpPr txBox="1">
            <a:spLocks noGrp="1"/>
          </p:cNvSpPr>
          <p:nvPr>
            <p:ph idx="4294967295"/>
          </p:nvPr>
        </p:nvSpPr>
        <p:spPr>
          <a:xfrm>
            <a:off x="8669773" y="2427402"/>
            <a:ext cx="3118872" cy="3744797"/>
          </a:xfrm>
          <a:solidFill>
            <a:srgbClr val="FFFFFF"/>
          </a:solidFill>
        </p:spPr>
        <p:txBody>
          <a:bodyPr/>
          <a:lstStyle>
            <a:lvl1pPr>
              <a:lnSpc>
                <a:spcPct val="100000"/>
              </a:lnSpc>
              <a:buClr>
                <a:srgbClr val="03AAEC"/>
              </a:buClr>
              <a:buFont typeface="Titillium Web" pitchFamily="2"/>
              <a:buChar char="&gt;"/>
              <a:defRPr sz="1800"/>
            </a:lvl1pPr>
            <a:lvl2pPr>
              <a:lnSpc>
                <a:spcPct val="100000"/>
              </a:lnSpc>
              <a:buClr>
                <a:srgbClr val="03AAEC"/>
              </a:buClr>
              <a:buFont typeface="Titillium Web" pitchFamily="2"/>
              <a:buChar char="&gt;"/>
              <a:defRPr sz="1800"/>
            </a:lvl2pPr>
            <a:lvl3pPr>
              <a:lnSpc>
                <a:spcPct val="100000"/>
              </a:lnSpc>
              <a:buClr>
                <a:srgbClr val="03AAEC"/>
              </a:buClr>
              <a:buFont typeface="Titillium Web" pitchFamily="2"/>
              <a:buChar char="&gt;"/>
              <a:defRPr sz="1800"/>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9713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CA84FA11-9533-38B8-1755-59849EFC78C4}"/>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10097069" y="0"/>
            <a:ext cx="2094936" cy="3429000"/>
          </a:xfrm>
          <a:prstGeom prst="rect">
            <a:avLst/>
          </a:prstGeom>
          <a:noFill/>
          <a:ln cap="flat">
            <a:noFill/>
          </a:ln>
        </p:spPr>
      </p:pic>
      <p:pic>
        <p:nvPicPr>
          <p:cNvPr id="3" name="Picture 4" descr="Employee Picture">
            <a:extLst>
              <a:ext uri="{FF2B5EF4-FFF2-40B4-BE49-F238E27FC236}">
                <a16:creationId xmlns:a16="http://schemas.microsoft.com/office/drawing/2014/main" id="{652D0227-BB39-AEE9-52E4-E28F37AF86E0}"/>
              </a:ext>
            </a:extLst>
          </p:cNvPr>
          <p:cNvPicPr>
            <a:picLocks noChangeAspect="1"/>
          </p:cNvPicPr>
          <p:nvPr/>
        </p:nvPicPr>
        <p:blipFill>
          <a:blip r:embed="rId3"/>
          <a:srcRect/>
          <a:stretch>
            <a:fillRect/>
          </a:stretch>
        </p:blipFill>
        <p:spPr>
          <a:xfrm>
            <a:off x="8297448" y="2954700"/>
            <a:ext cx="1339467" cy="1580659"/>
          </a:xfrm>
          <a:prstGeom prst="rect">
            <a:avLst/>
          </a:prstGeom>
          <a:noFill/>
          <a:ln cap="flat">
            <a:noFill/>
          </a:ln>
        </p:spPr>
      </p:pic>
      <p:pic>
        <p:nvPicPr>
          <p:cNvPr id="4" name="Graphic 8">
            <a:extLst>
              <a:ext uri="{FF2B5EF4-FFF2-40B4-BE49-F238E27FC236}">
                <a16:creationId xmlns:a16="http://schemas.microsoft.com/office/drawing/2014/main" id="{8E954F79-6128-B3EA-9E76-4BF24E8BCF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9694" y="778931"/>
            <a:ext cx="2123758" cy="990596"/>
          </a:xfrm>
          <a:prstGeom prst="rect">
            <a:avLst/>
          </a:prstGeom>
          <a:noFill/>
          <a:ln cap="flat">
            <a:noFill/>
          </a:ln>
        </p:spPr>
      </p:pic>
      <p:sp>
        <p:nvSpPr>
          <p:cNvPr id="5" name="Title 1">
            <a:extLst>
              <a:ext uri="{FF2B5EF4-FFF2-40B4-BE49-F238E27FC236}">
                <a16:creationId xmlns:a16="http://schemas.microsoft.com/office/drawing/2014/main" id="{300022B3-2E8B-8106-77A1-F4AFAAF51E82}"/>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000">
                <a:solidFill>
                  <a:srgbClr val="FFFFFF"/>
                </a:solidFill>
              </a:defRPr>
            </a:lvl1pPr>
          </a:lstStyle>
          <a:p>
            <a:pPr lvl="0"/>
            <a:r>
              <a:rPr lang="en-US"/>
              <a:t>Levelise comprise of 5 co-founders and founded in 2017.</a:t>
            </a:r>
            <a:br>
              <a:rPr lang="en-US"/>
            </a:br>
            <a:br>
              <a:rPr lang="en-US"/>
            </a:br>
            <a:br>
              <a:rPr lang="en-US"/>
            </a:br>
            <a:br>
              <a:rPr lang="en-US"/>
            </a:br>
            <a:r>
              <a:rPr lang="en-US"/>
              <a:t>- Hardware Engineering – Design &amp; Test</a:t>
            </a:r>
            <a:br>
              <a:rPr lang="en-US"/>
            </a:br>
            <a:br>
              <a:rPr lang="en-US"/>
            </a:br>
            <a:r>
              <a:rPr lang="en-US"/>
              <a:t>- Infrastructure - Software</a:t>
            </a:r>
            <a:br>
              <a:rPr lang="en-US"/>
            </a:br>
            <a:br>
              <a:rPr lang="en-US"/>
            </a:br>
            <a:r>
              <a:rPr lang="en-US"/>
              <a:t>- Customer service - Support</a:t>
            </a:r>
            <a:br>
              <a:rPr lang="en-US"/>
            </a:br>
            <a:br>
              <a:rPr lang="en-US"/>
            </a:br>
            <a:r>
              <a:rPr lang="en-US"/>
              <a:t>- Optimisation – Hub &amp; App</a:t>
            </a:r>
            <a:br>
              <a:rPr lang="en-US"/>
            </a:br>
            <a:br>
              <a:rPr lang="en-US"/>
            </a:br>
            <a:br>
              <a:rPr lang="en-US"/>
            </a:br>
            <a:endParaRPr lang="en-US"/>
          </a:p>
        </p:txBody>
      </p:sp>
      <p:sp>
        <p:nvSpPr>
          <p:cNvPr id="6" name="TextBox 2">
            <a:extLst>
              <a:ext uri="{FF2B5EF4-FFF2-40B4-BE49-F238E27FC236}">
                <a16:creationId xmlns:a16="http://schemas.microsoft.com/office/drawing/2014/main" id="{72A4811B-86E4-3250-E1BF-A8EB7E08E825}"/>
              </a:ext>
            </a:extLst>
          </p:cNvPr>
          <p:cNvSpPr txBox="1"/>
          <p:nvPr/>
        </p:nvSpPr>
        <p:spPr>
          <a:xfrm>
            <a:off x="3968450" y="778931"/>
            <a:ext cx="701821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Who are Levelise?</a:t>
            </a:r>
            <a:endParaRPr lang="en-GB" sz="3600" b="0" i="0" u="none" strike="noStrike" kern="1200" cap="none" spc="0" baseline="0" dirty="0">
              <a:solidFill>
                <a:srgbClr val="FFFFFF"/>
              </a:solidFill>
              <a:uFillTx/>
              <a:latin typeface="Titillium Web" pitchFamily="2"/>
            </a:endParaRPr>
          </a:p>
        </p:txBody>
      </p:sp>
      <p:pic>
        <p:nvPicPr>
          <p:cNvPr id="7" name="Picture 2" descr="Employee Picture">
            <a:extLst>
              <a:ext uri="{FF2B5EF4-FFF2-40B4-BE49-F238E27FC236}">
                <a16:creationId xmlns:a16="http://schemas.microsoft.com/office/drawing/2014/main" id="{0CD03936-0DFF-5E5E-EB4F-B1DB0F8B30E1}"/>
              </a:ext>
            </a:extLst>
          </p:cNvPr>
          <p:cNvPicPr>
            <a:picLocks noChangeAspect="1"/>
          </p:cNvPicPr>
          <p:nvPr/>
        </p:nvPicPr>
        <p:blipFill>
          <a:blip r:embed="rId5"/>
          <a:srcRect/>
          <a:stretch>
            <a:fillRect/>
          </a:stretch>
        </p:blipFill>
        <p:spPr>
          <a:xfrm>
            <a:off x="8308183" y="1015322"/>
            <a:ext cx="1328742" cy="1814517"/>
          </a:xfrm>
          <a:prstGeom prst="rect">
            <a:avLst/>
          </a:prstGeom>
          <a:noFill/>
          <a:ln cap="flat">
            <a:noFill/>
          </a:ln>
        </p:spPr>
      </p:pic>
      <p:pic>
        <p:nvPicPr>
          <p:cNvPr id="8" name="Picture 6" descr="Employee Picture">
            <a:extLst>
              <a:ext uri="{FF2B5EF4-FFF2-40B4-BE49-F238E27FC236}">
                <a16:creationId xmlns:a16="http://schemas.microsoft.com/office/drawing/2014/main" id="{B0228353-8774-2CD9-30D9-6E76A9F27B27}"/>
              </a:ext>
            </a:extLst>
          </p:cNvPr>
          <p:cNvPicPr>
            <a:picLocks noChangeAspect="1"/>
          </p:cNvPicPr>
          <p:nvPr/>
        </p:nvPicPr>
        <p:blipFill>
          <a:blip r:embed="rId6"/>
          <a:srcRect r="11690"/>
          <a:stretch>
            <a:fillRect/>
          </a:stretch>
        </p:blipFill>
        <p:spPr>
          <a:xfrm>
            <a:off x="9700787" y="1015322"/>
            <a:ext cx="1285875" cy="1814517"/>
          </a:xfrm>
          <a:prstGeom prst="rect">
            <a:avLst/>
          </a:prstGeom>
          <a:noFill/>
          <a:ln cap="flat">
            <a:noFill/>
          </a:ln>
        </p:spPr>
      </p:pic>
      <p:pic>
        <p:nvPicPr>
          <p:cNvPr id="9" name="Picture 8" descr="Employee Picture">
            <a:extLst>
              <a:ext uri="{FF2B5EF4-FFF2-40B4-BE49-F238E27FC236}">
                <a16:creationId xmlns:a16="http://schemas.microsoft.com/office/drawing/2014/main" id="{D4248478-5B05-AA4A-729C-650A409875C1}"/>
              </a:ext>
            </a:extLst>
          </p:cNvPr>
          <p:cNvPicPr>
            <a:picLocks noChangeAspect="1"/>
          </p:cNvPicPr>
          <p:nvPr/>
        </p:nvPicPr>
        <p:blipFill>
          <a:blip r:embed="rId7"/>
          <a:srcRect t="-1" b="-10576"/>
          <a:stretch>
            <a:fillRect/>
          </a:stretch>
        </p:blipFill>
        <p:spPr>
          <a:xfrm>
            <a:off x="9700787" y="2954700"/>
            <a:ext cx="1286240" cy="1747839"/>
          </a:xfrm>
          <a:prstGeom prst="rect">
            <a:avLst/>
          </a:prstGeom>
          <a:noFill/>
          <a:ln cap="flat">
            <a:noFill/>
          </a:ln>
        </p:spPr>
      </p:pic>
      <p:pic>
        <p:nvPicPr>
          <p:cNvPr id="10" name="Picture 10" descr="Employee Picture">
            <a:extLst>
              <a:ext uri="{FF2B5EF4-FFF2-40B4-BE49-F238E27FC236}">
                <a16:creationId xmlns:a16="http://schemas.microsoft.com/office/drawing/2014/main" id="{D5B4E79D-7CA8-B563-0278-CB9F839D1125}"/>
              </a:ext>
            </a:extLst>
          </p:cNvPr>
          <p:cNvPicPr>
            <a:picLocks noChangeAspect="1"/>
          </p:cNvPicPr>
          <p:nvPr/>
        </p:nvPicPr>
        <p:blipFill>
          <a:blip r:embed="rId8"/>
          <a:srcRect/>
          <a:stretch>
            <a:fillRect/>
          </a:stretch>
        </p:blipFill>
        <p:spPr>
          <a:xfrm>
            <a:off x="9057845" y="4663668"/>
            <a:ext cx="1285875" cy="1533521"/>
          </a:xfrm>
          <a:prstGeom prst="rect">
            <a:avLst/>
          </a:prstGeom>
          <a:noFill/>
          <a:ln cap="flat">
            <a:noFill/>
          </a:ln>
        </p:spPr>
      </p:pic>
    </p:spTree>
    <p:extLst>
      <p:ext uri="{BB962C8B-B14F-4D97-AF65-F5344CB8AC3E}">
        <p14:creationId xmlns:p14="http://schemas.microsoft.com/office/powerpoint/2010/main" val="3944596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7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9B696BD-8CEC-5943-9F35-6EAB4BEC1DA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A53D1AF4-4D7C-3E2B-1C4B-7BF33E75E95F}"/>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63DEE9C1-B4FF-986E-1DEE-D7CDD2B25590}"/>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5" name="object 15">
            <a:extLst>
              <a:ext uri="{FF2B5EF4-FFF2-40B4-BE49-F238E27FC236}">
                <a16:creationId xmlns:a16="http://schemas.microsoft.com/office/drawing/2014/main" id="{4F52FB13-4A29-336B-7231-200F15FADD9E}"/>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6247117-18DF-4118-84BC-6C829C53D45D}"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BE7EFDBB-C6EC-10E8-8A27-6CC7897FA0CB}"/>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8D635606-E4C2-CCA2-E10C-5D6267CA63B8}"/>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9E5B37A6-D234-538B-8007-8CE1E72522A0}"/>
              </a:ext>
            </a:extLst>
          </p:cNvPr>
          <p:cNvSpPr txBox="1">
            <a:spLocks noGrp="1"/>
          </p:cNvSpPr>
          <p:nvPr>
            <p:ph idx="4294967295"/>
          </p:nvPr>
        </p:nvSpPr>
        <p:spPr>
          <a:xfrm>
            <a:off x="5382579" y="2427402"/>
            <a:ext cx="3118872" cy="3744797"/>
          </a:xfrm>
          <a:solidFill>
            <a:srgbClr val="FFFFFF"/>
          </a:solidFill>
        </p:spPr>
        <p:txBody>
          <a:bodyPr/>
          <a:lstStyle>
            <a:lvl1pPr>
              <a:lnSpc>
                <a:spcPct val="100000"/>
              </a:lnSpc>
              <a:buClr>
                <a:srgbClr val="203261"/>
              </a:buClr>
              <a:buFont typeface="Titillium Web" pitchFamily="2"/>
              <a:buChar char="&gt;"/>
              <a:defRPr sz="1800"/>
            </a:lvl1pPr>
            <a:lvl2pPr>
              <a:lnSpc>
                <a:spcPct val="100000"/>
              </a:lnSpc>
              <a:buClr>
                <a:srgbClr val="203261"/>
              </a:buClr>
              <a:buFont typeface="Titillium Web" pitchFamily="2"/>
              <a:buChar char="&gt;"/>
              <a:defRPr sz="1800"/>
            </a:lvl2pPr>
            <a:lvl3pPr>
              <a:lnSpc>
                <a:spcPct val="100000"/>
              </a:lnSpc>
              <a:buClr>
                <a:srgbClr val="203261"/>
              </a:buClr>
              <a:buFont typeface="Titillium Web" pitchFamily="2"/>
              <a:buChar char="&gt;"/>
              <a:defRPr sz="1800"/>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2">
            <a:extLst>
              <a:ext uri="{FF2B5EF4-FFF2-40B4-BE49-F238E27FC236}">
                <a16:creationId xmlns:a16="http://schemas.microsoft.com/office/drawing/2014/main" id="{C4958936-3381-1855-E656-B70DC7E36C00}"/>
              </a:ext>
            </a:extLst>
          </p:cNvPr>
          <p:cNvSpPr txBox="1">
            <a:spLocks noGrp="1"/>
          </p:cNvSpPr>
          <p:nvPr>
            <p:ph idx="4294967295"/>
          </p:nvPr>
        </p:nvSpPr>
        <p:spPr>
          <a:xfrm>
            <a:off x="8669773" y="2427402"/>
            <a:ext cx="3118872" cy="3744797"/>
          </a:xfrm>
          <a:solidFill>
            <a:srgbClr val="FFFFFF"/>
          </a:solidFill>
        </p:spPr>
        <p:txBody>
          <a:bodyPr/>
          <a:lstStyle>
            <a:lvl1pPr>
              <a:lnSpc>
                <a:spcPct val="100000"/>
              </a:lnSpc>
              <a:buClr>
                <a:srgbClr val="203261"/>
              </a:buClr>
              <a:buFont typeface="Titillium Web" pitchFamily="2"/>
              <a:buChar char="&gt;"/>
              <a:defRPr sz="1800"/>
            </a:lvl1pPr>
            <a:lvl2pPr>
              <a:lnSpc>
                <a:spcPct val="100000"/>
              </a:lnSpc>
              <a:buClr>
                <a:srgbClr val="203261"/>
              </a:buClr>
              <a:buFont typeface="Titillium Web" pitchFamily="2"/>
              <a:buChar char="&gt;"/>
              <a:defRPr sz="1800"/>
            </a:lvl2pPr>
            <a:lvl3pPr>
              <a:lnSpc>
                <a:spcPct val="100000"/>
              </a:lnSpc>
              <a:buClr>
                <a:srgbClr val="203261"/>
              </a:buClr>
              <a:buFont typeface="Titillium Web" pitchFamily="2"/>
              <a:buChar char="&gt;"/>
              <a:defRPr sz="1800"/>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11">
            <a:extLst>
              <a:ext uri="{FF2B5EF4-FFF2-40B4-BE49-F238E27FC236}">
                <a16:creationId xmlns:a16="http://schemas.microsoft.com/office/drawing/2014/main" id="{60EA5A1F-BC3B-C3A9-79FA-89F6169B12F1}"/>
              </a:ext>
            </a:extLst>
          </p:cNvPr>
          <p:cNvSpPr txBox="1">
            <a:spLocks noGrp="1"/>
          </p:cNvSpPr>
          <p:nvPr>
            <p:ph type="body" idx="4294967295"/>
          </p:nvPr>
        </p:nvSpPr>
        <p:spPr>
          <a:xfrm>
            <a:off x="5382579" y="1190521"/>
            <a:ext cx="6406057" cy="1061618"/>
          </a:xfrm>
        </p:spPr>
        <p:txBody>
          <a:bodyPr>
            <a:noAutofit/>
          </a:bodyPr>
          <a:lstStyle>
            <a:lvl1pPr marL="0" indent="0">
              <a:lnSpc>
                <a:spcPct val="70000"/>
              </a:lnSpc>
              <a:buNone/>
              <a:defRPr lang="en-US" sz="4400"/>
            </a:lvl1pPr>
          </a:lstStyle>
          <a:p>
            <a:pPr lvl="0"/>
            <a:r>
              <a:rPr lang="en-US"/>
              <a:t>Click to edit</a:t>
            </a:r>
          </a:p>
        </p:txBody>
      </p:sp>
    </p:spTree>
    <p:extLst>
      <p:ext uri="{BB962C8B-B14F-4D97-AF65-F5344CB8AC3E}">
        <p14:creationId xmlns:p14="http://schemas.microsoft.com/office/powerpoint/2010/main" val="169072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5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3DBA7CD7-6D07-A030-0149-B00F95E1E353}"/>
              </a:ext>
            </a:extLst>
          </p:cNvPr>
          <p:cNvSpPr txBox="1">
            <a:spLocks noGrp="1"/>
          </p:cNvSpPr>
          <p:nvPr>
            <p:ph type="body" idx="4294967295"/>
          </p:nvPr>
        </p:nvSpPr>
        <p:spPr>
          <a:xfrm>
            <a:off x="996293" y="883164"/>
            <a:ext cx="8650626" cy="1595015"/>
          </a:xfrm>
        </p:spPr>
        <p:txBody>
          <a:bodyPr>
            <a:noAutofit/>
          </a:bodyPr>
          <a:lstStyle>
            <a:lvl1pPr marL="0" indent="0">
              <a:lnSpc>
                <a:spcPct val="70000"/>
              </a:lnSpc>
              <a:buNone/>
              <a:defRPr sz="4800">
                <a:solidFill>
                  <a:srgbClr val="03AAEC"/>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79AAA242-F6B6-ADA8-5304-2F567BE56DFF}"/>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11B7864-47F4-4C0E-BFA8-C9643BE5CDCD}"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4B17D84A-00EC-F87E-333F-1EC27824AF67}"/>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456A938C-F6E0-9B20-207F-74E33E6D93BC}"/>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object 5">
            <a:extLst>
              <a:ext uri="{FF2B5EF4-FFF2-40B4-BE49-F238E27FC236}">
                <a16:creationId xmlns:a16="http://schemas.microsoft.com/office/drawing/2014/main" id="{8E7ABA5F-004E-108E-4F1B-55B45C8F6295}"/>
              </a:ext>
            </a:extLst>
          </p:cNvPr>
          <p:cNvSpPr/>
          <p:nvPr/>
        </p:nvSpPr>
        <p:spPr>
          <a:xfrm>
            <a:off x="1591" y="2478179"/>
            <a:ext cx="761896" cy="2719197"/>
          </a:xfrm>
          <a:custGeom>
            <a:avLst/>
            <a:gdLst>
              <a:gd name="f0" fmla="val w"/>
              <a:gd name="f1" fmla="val h"/>
              <a:gd name="f2" fmla="val 0"/>
              <a:gd name="f3" fmla="val 1256665"/>
              <a:gd name="f4" fmla="val 4485005"/>
              <a:gd name="f5" fmla="val 33511"/>
              <a:gd name="f6" fmla="val 1237683"/>
              <a:gd name="f7" fmla="val 2232331"/>
              <a:gd name="f8" fmla="val 4450929"/>
              <a:gd name="f9" fmla="val 4484586"/>
              <a:gd name="f10" fmla="val 1256510"/>
              <a:gd name="f11" fmla="val 2232247"/>
              <a:gd name="f12" fmla="val 332244"/>
              <a:gd name="f13" fmla="val 365746"/>
              <a:gd name="f14" fmla="val 1051364"/>
              <a:gd name="f15" fmla="val 2233556"/>
              <a:gd name="f16" fmla="val 4118165"/>
              <a:gd name="f17" fmla="val 4151822"/>
              <a:gd name="f18" fmla="val 1070181"/>
              <a:gd name="f19" fmla="val 2233472"/>
              <a:gd name="f20" fmla="val 664482"/>
              <a:gd name="f21" fmla="val 698001"/>
              <a:gd name="f22" fmla="val 865025"/>
              <a:gd name="f23" fmla="val 2234770"/>
              <a:gd name="f24" fmla="val 3785363"/>
              <a:gd name="f25" fmla="val 3819024"/>
              <a:gd name="f26" fmla="val 883851"/>
              <a:gd name="f27" fmla="val 2234687"/>
              <a:gd name="f28" fmla="val 996730"/>
              <a:gd name="f29" fmla="val 1030252"/>
              <a:gd name="f30" fmla="val 678695"/>
              <a:gd name="f31" fmla="val 2235995"/>
              <a:gd name="f32" fmla="val 3452582"/>
              <a:gd name="f33" fmla="val 3486245"/>
              <a:gd name="f34" fmla="val 697522"/>
              <a:gd name="f35" fmla="val 2235912"/>
              <a:gd name="f36" fmla="val 1328968"/>
              <a:gd name="f37" fmla="val 1362473"/>
              <a:gd name="f38" fmla="val 492376"/>
              <a:gd name="f39" fmla="val 2237210"/>
              <a:gd name="f40" fmla="val 3119815"/>
              <a:gd name="f41" fmla="val 3153471"/>
              <a:gd name="f42" fmla="val 511192"/>
              <a:gd name="f43" fmla="val 2237126"/>
              <a:gd name="f44" fmla="val 1661216"/>
              <a:gd name="f45" fmla="val 1694724"/>
              <a:gd name="f46" fmla="val 306047"/>
              <a:gd name="f47" fmla="val 2238435"/>
              <a:gd name="f48" fmla="val 2787036"/>
              <a:gd name="f49" fmla="val 2820678"/>
              <a:gd name="f50" fmla="val 324863"/>
              <a:gd name="f51" fmla="val 2238351"/>
              <a:gd name="f52" fmla="val 1993454"/>
              <a:gd name="f53" fmla="val 2026964"/>
              <a:gd name="f54" fmla="val 119717"/>
              <a:gd name="f55" fmla="val 2239650"/>
              <a:gd name="f56" fmla="val 2454249"/>
              <a:gd name="f57" fmla="val 2487890"/>
              <a:gd name="f58" fmla="val 138534"/>
              <a:gd name="f59" fmla="val 2239566"/>
              <a:gd name="f60" fmla="*/ f0 1 1256665"/>
              <a:gd name="f61" fmla="*/ f1 1 4485005"/>
              <a:gd name="f62" fmla="val f2"/>
              <a:gd name="f63" fmla="val f3"/>
              <a:gd name="f64" fmla="val f4"/>
              <a:gd name="f65" fmla="+- f64 0 f62"/>
              <a:gd name="f66" fmla="+- f63 0 f62"/>
              <a:gd name="f67" fmla="*/ f66 1 1256665"/>
              <a:gd name="f68" fmla="*/ f65 1 4485005"/>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256665" h="4485005">
                <a:moveTo>
                  <a:pt x="f2" y="f2"/>
                </a:moveTo>
                <a:lnTo>
                  <a:pt x="f2" y="f5"/>
                </a:lnTo>
                <a:lnTo>
                  <a:pt x="f6" y="f7"/>
                </a:lnTo>
                <a:lnTo>
                  <a:pt x="f2" y="f8"/>
                </a:lnTo>
                <a:lnTo>
                  <a:pt x="f2" y="f9"/>
                </a:lnTo>
                <a:lnTo>
                  <a:pt x="f10" y="f11"/>
                </a:lnTo>
                <a:lnTo>
                  <a:pt x="f2" y="f2"/>
                </a:lnTo>
                <a:close/>
              </a:path>
              <a:path w="1256665" h="4485005">
                <a:moveTo>
                  <a:pt x="f2" y="f12"/>
                </a:moveTo>
                <a:lnTo>
                  <a:pt x="f2" y="f13"/>
                </a:lnTo>
                <a:lnTo>
                  <a:pt x="f14" y="f15"/>
                </a:lnTo>
                <a:lnTo>
                  <a:pt x="f2" y="f16"/>
                </a:lnTo>
                <a:lnTo>
                  <a:pt x="f2" y="f17"/>
                </a:lnTo>
                <a:lnTo>
                  <a:pt x="f18" y="f19"/>
                </a:lnTo>
                <a:lnTo>
                  <a:pt x="f2" y="f12"/>
                </a:lnTo>
                <a:close/>
              </a:path>
              <a:path w="1256665" h="4485005">
                <a:moveTo>
                  <a:pt x="f2" y="f20"/>
                </a:moveTo>
                <a:lnTo>
                  <a:pt x="f2" y="f21"/>
                </a:lnTo>
                <a:lnTo>
                  <a:pt x="f22" y="f23"/>
                </a:lnTo>
                <a:lnTo>
                  <a:pt x="f2" y="f24"/>
                </a:lnTo>
                <a:lnTo>
                  <a:pt x="f2" y="f25"/>
                </a:lnTo>
                <a:lnTo>
                  <a:pt x="f26" y="f27"/>
                </a:lnTo>
                <a:lnTo>
                  <a:pt x="f2" y="f20"/>
                </a:lnTo>
                <a:close/>
              </a:path>
              <a:path w="1256665" h="4485005">
                <a:moveTo>
                  <a:pt x="f2" y="f28"/>
                </a:moveTo>
                <a:lnTo>
                  <a:pt x="f2" y="f29"/>
                </a:lnTo>
                <a:lnTo>
                  <a:pt x="f30" y="f31"/>
                </a:lnTo>
                <a:lnTo>
                  <a:pt x="f2" y="f32"/>
                </a:lnTo>
                <a:lnTo>
                  <a:pt x="f2" y="f33"/>
                </a:lnTo>
                <a:lnTo>
                  <a:pt x="f34" y="f35"/>
                </a:lnTo>
                <a:lnTo>
                  <a:pt x="f2" y="f28"/>
                </a:lnTo>
                <a:close/>
              </a:path>
              <a:path w="1256665" h="4485005">
                <a:moveTo>
                  <a:pt x="f2" y="f36"/>
                </a:moveTo>
                <a:lnTo>
                  <a:pt x="f2" y="f37"/>
                </a:lnTo>
                <a:lnTo>
                  <a:pt x="f38" y="f39"/>
                </a:lnTo>
                <a:lnTo>
                  <a:pt x="f2" y="f40"/>
                </a:lnTo>
                <a:lnTo>
                  <a:pt x="f2" y="f41"/>
                </a:lnTo>
                <a:lnTo>
                  <a:pt x="f42" y="f43"/>
                </a:lnTo>
                <a:lnTo>
                  <a:pt x="f2" y="f36"/>
                </a:lnTo>
                <a:close/>
              </a:path>
              <a:path w="1256665" h="4485005">
                <a:moveTo>
                  <a:pt x="f2" y="f44"/>
                </a:moveTo>
                <a:lnTo>
                  <a:pt x="f2" y="f45"/>
                </a:lnTo>
                <a:lnTo>
                  <a:pt x="f46" y="f47"/>
                </a:lnTo>
                <a:lnTo>
                  <a:pt x="f2" y="f48"/>
                </a:lnTo>
                <a:lnTo>
                  <a:pt x="f2" y="f49"/>
                </a:lnTo>
                <a:lnTo>
                  <a:pt x="f50" y="f51"/>
                </a:lnTo>
                <a:lnTo>
                  <a:pt x="f2" y="f44"/>
                </a:lnTo>
                <a:close/>
              </a:path>
              <a:path w="1256665" h="4485005">
                <a:moveTo>
                  <a:pt x="f2" y="f52"/>
                </a:moveTo>
                <a:lnTo>
                  <a:pt x="f2" y="f53"/>
                </a:lnTo>
                <a:lnTo>
                  <a:pt x="f54" y="f55"/>
                </a:lnTo>
                <a:lnTo>
                  <a:pt x="f2" y="f56"/>
                </a:lnTo>
                <a:lnTo>
                  <a:pt x="f2" y="f57"/>
                </a:lnTo>
                <a:lnTo>
                  <a:pt x="f58" y="f59"/>
                </a:lnTo>
                <a:lnTo>
                  <a:pt x="f2" y="f52"/>
                </a:lnTo>
                <a:close/>
              </a:path>
            </a:pathLst>
          </a:custGeom>
          <a:solidFill>
            <a:srgbClr val="03ABED">
              <a:alpha val="52999"/>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pic>
        <p:nvPicPr>
          <p:cNvPr id="7" name="Graphic 6">
            <a:extLst>
              <a:ext uri="{FF2B5EF4-FFF2-40B4-BE49-F238E27FC236}">
                <a16:creationId xmlns:a16="http://schemas.microsoft.com/office/drawing/2014/main" id="{3A1FCC30-C074-C500-53DE-13771E86E488}"/>
              </a:ext>
            </a:extLst>
          </p:cNvPr>
          <p:cNvPicPr>
            <a:picLocks noChangeAspect="1"/>
          </p:cNvPicPr>
          <p:nvPr/>
        </p:nvPicPr>
        <p:blipFill>
          <a:blip>
            <a:extLst>
              <a:ext uri="{96DAC541-7B7A-43D3-8B79-37D633B846F1}">
                <asvg:svgBlip xmlns:asvg="http://schemas.microsoft.com/office/drawing/2016/SVG/main" r:embed="rId2"/>
              </a:ext>
            </a:extLst>
          </a:blip>
          <a:srcRect l="8339" t="49572" r="63162" b="37895"/>
          <a:stretch>
            <a:fillRect/>
          </a:stretch>
        </p:blipFill>
        <p:spPr>
          <a:xfrm>
            <a:off x="8914138" y="649"/>
            <a:ext cx="3276276" cy="1395593"/>
          </a:xfrm>
          <a:prstGeom prst="rect">
            <a:avLst/>
          </a:prstGeom>
          <a:noFill/>
          <a:ln cap="flat">
            <a:noFill/>
          </a:ln>
        </p:spPr>
      </p:pic>
      <p:sp>
        <p:nvSpPr>
          <p:cNvPr id="8" name="Text Placeholder 2">
            <a:extLst>
              <a:ext uri="{FF2B5EF4-FFF2-40B4-BE49-F238E27FC236}">
                <a16:creationId xmlns:a16="http://schemas.microsoft.com/office/drawing/2014/main" id="{6A0871DB-5337-1BE2-6412-374AC9A85EB7}"/>
              </a:ext>
            </a:extLst>
          </p:cNvPr>
          <p:cNvSpPr txBox="1">
            <a:spLocks noGrp="1"/>
          </p:cNvSpPr>
          <p:nvPr>
            <p:ph idx="4294967295"/>
          </p:nvPr>
        </p:nvSpPr>
        <p:spPr>
          <a:xfrm>
            <a:off x="996293" y="2616198"/>
            <a:ext cx="8650626" cy="3638809"/>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243372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8_Title Ext_Video_Gradient block_Sky Blue">
    <p:spTree>
      <p:nvGrpSpPr>
        <p:cNvPr id="1" name=""/>
        <p:cNvGrpSpPr/>
        <p:nvPr/>
      </p:nvGrpSpPr>
      <p:grpSpPr>
        <a:xfrm>
          <a:off x="0" y="0"/>
          <a:ext cx="0" cy="0"/>
          <a:chOff x="0" y="0"/>
          <a:chExt cx="0" cy="0"/>
        </a:xfrm>
      </p:grpSpPr>
      <p:sp>
        <p:nvSpPr>
          <p:cNvPr id="2" name="object 15">
            <a:extLst>
              <a:ext uri="{FF2B5EF4-FFF2-40B4-BE49-F238E27FC236}">
                <a16:creationId xmlns:a16="http://schemas.microsoft.com/office/drawing/2014/main" id="{A5D55791-C9E7-6F4E-CFA0-0A5C28B88559}"/>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3FCBF72-BCC5-45B4-AE81-21741F63EF21}" type="slidenum">
              <a:t>‹#›</a:t>
            </a:fld>
            <a:endParaRPr lang="en-GB" sz="1200" b="0" i="0" u="none" strike="noStrike" kern="1200" cap="none" spc="-15" baseline="0" dirty="0">
              <a:solidFill>
                <a:srgbClr val="203261"/>
              </a:solidFill>
              <a:uFillTx/>
              <a:latin typeface="Titillium Web Light" pitchFamily="2"/>
            </a:endParaRPr>
          </a:p>
        </p:txBody>
      </p:sp>
      <p:sp>
        <p:nvSpPr>
          <p:cNvPr id="3" name="object 2">
            <a:extLst>
              <a:ext uri="{FF2B5EF4-FFF2-40B4-BE49-F238E27FC236}">
                <a16:creationId xmlns:a16="http://schemas.microsoft.com/office/drawing/2014/main" id="{A95DA426-7D7D-14AA-21C4-F8357A0D4630}"/>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4" name="object 4">
            <a:extLst>
              <a:ext uri="{FF2B5EF4-FFF2-40B4-BE49-F238E27FC236}">
                <a16:creationId xmlns:a16="http://schemas.microsoft.com/office/drawing/2014/main" id="{69A4FD50-CE0C-290C-1928-6BB27C4EE6D1}"/>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5" name="object 5">
            <a:extLst>
              <a:ext uri="{FF2B5EF4-FFF2-40B4-BE49-F238E27FC236}">
                <a16:creationId xmlns:a16="http://schemas.microsoft.com/office/drawing/2014/main" id="{48EA5484-6043-A3FE-15CB-B23C45E65E97}"/>
              </a:ext>
            </a:extLst>
          </p:cNvPr>
          <p:cNvSpPr/>
          <p:nvPr/>
        </p:nvSpPr>
        <p:spPr>
          <a:xfrm>
            <a:off x="1591" y="2478179"/>
            <a:ext cx="761896" cy="2719197"/>
          </a:xfrm>
          <a:custGeom>
            <a:avLst/>
            <a:gdLst>
              <a:gd name="f0" fmla="val w"/>
              <a:gd name="f1" fmla="val h"/>
              <a:gd name="f2" fmla="val 0"/>
              <a:gd name="f3" fmla="val 1256665"/>
              <a:gd name="f4" fmla="val 4485005"/>
              <a:gd name="f5" fmla="val 33511"/>
              <a:gd name="f6" fmla="val 1237683"/>
              <a:gd name="f7" fmla="val 2232331"/>
              <a:gd name="f8" fmla="val 4450929"/>
              <a:gd name="f9" fmla="val 4484586"/>
              <a:gd name="f10" fmla="val 1256510"/>
              <a:gd name="f11" fmla="val 2232247"/>
              <a:gd name="f12" fmla="val 332244"/>
              <a:gd name="f13" fmla="val 365746"/>
              <a:gd name="f14" fmla="val 1051364"/>
              <a:gd name="f15" fmla="val 2233556"/>
              <a:gd name="f16" fmla="val 4118165"/>
              <a:gd name="f17" fmla="val 4151822"/>
              <a:gd name="f18" fmla="val 1070181"/>
              <a:gd name="f19" fmla="val 2233472"/>
              <a:gd name="f20" fmla="val 664482"/>
              <a:gd name="f21" fmla="val 698001"/>
              <a:gd name="f22" fmla="val 865025"/>
              <a:gd name="f23" fmla="val 2234770"/>
              <a:gd name="f24" fmla="val 3785363"/>
              <a:gd name="f25" fmla="val 3819024"/>
              <a:gd name="f26" fmla="val 883851"/>
              <a:gd name="f27" fmla="val 2234687"/>
              <a:gd name="f28" fmla="val 996730"/>
              <a:gd name="f29" fmla="val 1030252"/>
              <a:gd name="f30" fmla="val 678695"/>
              <a:gd name="f31" fmla="val 2235995"/>
              <a:gd name="f32" fmla="val 3452582"/>
              <a:gd name="f33" fmla="val 3486245"/>
              <a:gd name="f34" fmla="val 697522"/>
              <a:gd name="f35" fmla="val 2235912"/>
              <a:gd name="f36" fmla="val 1328968"/>
              <a:gd name="f37" fmla="val 1362473"/>
              <a:gd name="f38" fmla="val 492376"/>
              <a:gd name="f39" fmla="val 2237210"/>
              <a:gd name="f40" fmla="val 3119815"/>
              <a:gd name="f41" fmla="val 3153471"/>
              <a:gd name="f42" fmla="val 511192"/>
              <a:gd name="f43" fmla="val 2237126"/>
              <a:gd name="f44" fmla="val 1661216"/>
              <a:gd name="f45" fmla="val 1694724"/>
              <a:gd name="f46" fmla="val 306047"/>
              <a:gd name="f47" fmla="val 2238435"/>
              <a:gd name="f48" fmla="val 2787036"/>
              <a:gd name="f49" fmla="val 2820678"/>
              <a:gd name="f50" fmla="val 324863"/>
              <a:gd name="f51" fmla="val 2238351"/>
              <a:gd name="f52" fmla="val 1993454"/>
              <a:gd name="f53" fmla="val 2026964"/>
              <a:gd name="f54" fmla="val 119717"/>
              <a:gd name="f55" fmla="val 2239650"/>
              <a:gd name="f56" fmla="val 2454249"/>
              <a:gd name="f57" fmla="val 2487890"/>
              <a:gd name="f58" fmla="val 138534"/>
              <a:gd name="f59" fmla="val 2239566"/>
              <a:gd name="f60" fmla="*/ f0 1 1256665"/>
              <a:gd name="f61" fmla="*/ f1 1 4485005"/>
              <a:gd name="f62" fmla="val f2"/>
              <a:gd name="f63" fmla="val f3"/>
              <a:gd name="f64" fmla="val f4"/>
              <a:gd name="f65" fmla="+- f64 0 f62"/>
              <a:gd name="f66" fmla="+- f63 0 f62"/>
              <a:gd name="f67" fmla="*/ f66 1 1256665"/>
              <a:gd name="f68" fmla="*/ f65 1 4485005"/>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256665" h="4485005">
                <a:moveTo>
                  <a:pt x="f2" y="f2"/>
                </a:moveTo>
                <a:lnTo>
                  <a:pt x="f2" y="f5"/>
                </a:lnTo>
                <a:lnTo>
                  <a:pt x="f6" y="f7"/>
                </a:lnTo>
                <a:lnTo>
                  <a:pt x="f2" y="f8"/>
                </a:lnTo>
                <a:lnTo>
                  <a:pt x="f2" y="f9"/>
                </a:lnTo>
                <a:lnTo>
                  <a:pt x="f10" y="f11"/>
                </a:lnTo>
                <a:lnTo>
                  <a:pt x="f2" y="f2"/>
                </a:lnTo>
                <a:close/>
              </a:path>
              <a:path w="1256665" h="4485005">
                <a:moveTo>
                  <a:pt x="f2" y="f12"/>
                </a:moveTo>
                <a:lnTo>
                  <a:pt x="f2" y="f13"/>
                </a:lnTo>
                <a:lnTo>
                  <a:pt x="f14" y="f15"/>
                </a:lnTo>
                <a:lnTo>
                  <a:pt x="f2" y="f16"/>
                </a:lnTo>
                <a:lnTo>
                  <a:pt x="f2" y="f17"/>
                </a:lnTo>
                <a:lnTo>
                  <a:pt x="f18" y="f19"/>
                </a:lnTo>
                <a:lnTo>
                  <a:pt x="f2" y="f12"/>
                </a:lnTo>
                <a:close/>
              </a:path>
              <a:path w="1256665" h="4485005">
                <a:moveTo>
                  <a:pt x="f2" y="f20"/>
                </a:moveTo>
                <a:lnTo>
                  <a:pt x="f2" y="f21"/>
                </a:lnTo>
                <a:lnTo>
                  <a:pt x="f22" y="f23"/>
                </a:lnTo>
                <a:lnTo>
                  <a:pt x="f2" y="f24"/>
                </a:lnTo>
                <a:lnTo>
                  <a:pt x="f2" y="f25"/>
                </a:lnTo>
                <a:lnTo>
                  <a:pt x="f26" y="f27"/>
                </a:lnTo>
                <a:lnTo>
                  <a:pt x="f2" y="f20"/>
                </a:lnTo>
                <a:close/>
              </a:path>
              <a:path w="1256665" h="4485005">
                <a:moveTo>
                  <a:pt x="f2" y="f28"/>
                </a:moveTo>
                <a:lnTo>
                  <a:pt x="f2" y="f29"/>
                </a:lnTo>
                <a:lnTo>
                  <a:pt x="f30" y="f31"/>
                </a:lnTo>
                <a:lnTo>
                  <a:pt x="f2" y="f32"/>
                </a:lnTo>
                <a:lnTo>
                  <a:pt x="f2" y="f33"/>
                </a:lnTo>
                <a:lnTo>
                  <a:pt x="f34" y="f35"/>
                </a:lnTo>
                <a:lnTo>
                  <a:pt x="f2" y="f28"/>
                </a:lnTo>
                <a:close/>
              </a:path>
              <a:path w="1256665" h="4485005">
                <a:moveTo>
                  <a:pt x="f2" y="f36"/>
                </a:moveTo>
                <a:lnTo>
                  <a:pt x="f2" y="f37"/>
                </a:lnTo>
                <a:lnTo>
                  <a:pt x="f38" y="f39"/>
                </a:lnTo>
                <a:lnTo>
                  <a:pt x="f2" y="f40"/>
                </a:lnTo>
                <a:lnTo>
                  <a:pt x="f2" y="f41"/>
                </a:lnTo>
                <a:lnTo>
                  <a:pt x="f42" y="f43"/>
                </a:lnTo>
                <a:lnTo>
                  <a:pt x="f2" y="f36"/>
                </a:lnTo>
                <a:close/>
              </a:path>
              <a:path w="1256665" h="4485005">
                <a:moveTo>
                  <a:pt x="f2" y="f44"/>
                </a:moveTo>
                <a:lnTo>
                  <a:pt x="f2" y="f45"/>
                </a:lnTo>
                <a:lnTo>
                  <a:pt x="f46" y="f47"/>
                </a:lnTo>
                <a:lnTo>
                  <a:pt x="f2" y="f48"/>
                </a:lnTo>
                <a:lnTo>
                  <a:pt x="f2" y="f49"/>
                </a:lnTo>
                <a:lnTo>
                  <a:pt x="f50" y="f51"/>
                </a:lnTo>
                <a:lnTo>
                  <a:pt x="f2" y="f44"/>
                </a:lnTo>
                <a:close/>
              </a:path>
              <a:path w="1256665" h="4485005">
                <a:moveTo>
                  <a:pt x="f2" y="f52"/>
                </a:moveTo>
                <a:lnTo>
                  <a:pt x="f2" y="f53"/>
                </a:lnTo>
                <a:lnTo>
                  <a:pt x="f54" y="f55"/>
                </a:lnTo>
                <a:lnTo>
                  <a:pt x="f2" y="f56"/>
                </a:lnTo>
                <a:lnTo>
                  <a:pt x="f2" y="f57"/>
                </a:lnTo>
                <a:lnTo>
                  <a:pt x="f58" y="f59"/>
                </a:lnTo>
                <a:lnTo>
                  <a:pt x="f2" y="f52"/>
                </a:lnTo>
                <a:close/>
              </a:path>
            </a:pathLst>
          </a:custGeom>
          <a:solidFill>
            <a:srgbClr val="203261"/>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pic>
        <p:nvPicPr>
          <p:cNvPr id="6" name="Graphic 6">
            <a:extLst>
              <a:ext uri="{FF2B5EF4-FFF2-40B4-BE49-F238E27FC236}">
                <a16:creationId xmlns:a16="http://schemas.microsoft.com/office/drawing/2014/main" id="{4B5FB1E2-F5C6-6506-34F9-F1FCE8A7584D}"/>
              </a:ext>
            </a:extLst>
          </p:cNvPr>
          <p:cNvPicPr>
            <a:picLocks noChangeAspect="1"/>
          </p:cNvPicPr>
          <p:nvPr/>
        </p:nvPicPr>
        <p:blipFill>
          <a:blip>
            <a:extLst>
              <a:ext uri="{96DAC541-7B7A-43D3-8B79-37D633B846F1}">
                <asvg:svgBlip xmlns:asvg="http://schemas.microsoft.com/office/drawing/2016/SVG/main" r:embed="rId2"/>
              </a:ext>
            </a:extLst>
          </a:blip>
          <a:srcRect l="8339" t="49572" r="63162" b="37895"/>
          <a:stretch>
            <a:fillRect/>
          </a:stretch>
        </p:blipFill>
        <p:spPr>
          <a:xfrm>
            <a:off x="8914138" y="649"/>
            <a:ext cx="3276276" cy="1395593"/>
          </a:xfrm>
          <a:prstGeom prst="rect">
            <a:avLst/>
          </a:prstGeom>
          <a:noFill/>
          <a:ln cap="flat">
            <a:noFill/>
          </a:ln>
        </p:spPr>
      </p:pic>
      <p:sp>
        <p:nvSpPr>
          <p:cNvPr id="7" name="Text Placeholder 11">
            <a:extLst>
              <a:ext uri="{FF2B5EF4-FFF2-40B4-BE49-F238E27FC236}">
                <a16:creationId xmlns:a16="http://schemas.microsoft.com/office/drawing/2014/main" id="{7C875151-79D5-B84C-0847-0A68A8271EC8}"/>
              </a:ext>
            </a:extLst>
          </p:cNvPr>
          <p:cNvSpPr txBox="1">
            <a:spLocks noGrp="1"/>
          </p:cNvSpPr>
          <p:nvPr>
            <p:ph type="body" idx="4294967295"/>
          </p:nvPr>
        </p:nvSpPr>
        <p:spPr>
          <a:xfrm>
            <a:off x="996293" y="883164"/>
            <a:ext cx="8650626" cy="1595015"/>
          </a:xfrm>
        </p:spPr>
        <p:txBody>
          <a:bodyPr>
            <a:noAutofit/>
          </a:bodyPr>
          <a:lstStyle>
            <a:lvl1pPr marL="0" indent="0">
              <a:lnSpc>
                <a:spcPct val="70000"/>
              </a:lnSpc>
              <a:buNone/>
              <a:defRPr sz="4800"/>
            </a:lvl1pPr>
          </a:lstStyle>
          <a:p>
            <a:pPr lvl="0"/>
            <a:r>
              <a:rPr lang="en-GB"/>
              <a:t>LONGER HEADLINES TEMPLATE VERSION</a:t>
            </a:r>
            <a:endParaRPr lang="en-US"/>
          </a:p>
        </p:txBody>
      </p:sp>
      <p:sp>
        <p:nvSpPr>
          <p:cNvPr id="8" name="Text Placeholder 2">
            <a:extLst>
              <a:ext uri="{FF2B5EF4-FFF2-40B4-BE49-F238E27FC236}">
                <a16:creationId xmlns:a16="http://schemas.microsoft.com/office/drawing/2014/main" id="{F5092CD1-5B52-31F3-D794-BEE3D21C0523}"/>
              </a:ext>
            </a:extLst>
          </p:cNvPr>
          <p:cNvSpPr txBox="1">
            <a:spLocks noGrp="1"/>
          </p:cNvSpPr>
          <p:nvPr>
            <p:ph idx="4294967295"/>
          </p:nvPr>
        </p:nvSpPr>
        <p:spPr>
          <a:xfrm>
            <a:off x="996293" y="2616198"/>
            <a:ext cx="8650626" cy="3638809"/>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874693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0_Title Ext_Video_Gradient block_Sky Blue">
    <p:bg>
      <p:bgPr>
        <a:solidFill>
          <a:srgbClr val="20326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7714A358-8BC6-6152-AE89-9380B2626475}"/>
              </a:ext>
            </a:extLst>
          </p:cNvPr>
          <p:cNvSpPr txBox="1">
            <a:spLocks noGrp="1"/>
          </p:cNvSpPr>
          <p:nvPr>
            <p:ph type="body" idx="4294967295"/>
          </p:nvPr>
        </p:nvSpPr>
        <p:spPr>
          <a:xfrm>
            <a:off x="1678957" y="2862584"/>
            <a:ext cx="8650626" cy="1044089"/>
          </a:xfrm>
        </p:spPr>
        <p:txBody>
          <a:bodyPr>
            <a:noAutofit/>
          </a:bodyPr>
          <a:lstStyle>
            <a:lvl1pPr marL="0" indent="0">
              <a:lnSpc>
                <a:spcPct val="70000"/>
              </a:lnSpc>
              <a:buNone/>
              <a:defRPr sz="4800">
                <a:solidFill>
                  <a:srgbClr val="FFFFFF"/>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A2169F81-E693-BDBD-EF0B-86AB03CBAEFD}"/>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2DE5B5D8-8CF9-498A-849C-74C1B91DDE11}" type="slidenum">
              <a:t>‹#›</a:t>
            </a:fld>
            <a:endParaRPr lang="en-GB" sz="1200" b="0" i="0" u="none" strike="noStrike" kern="1200" cap="none" spc="-15" baseline="0" dirty="0">
              <a:solidFill>
                <a:srgbClr val="FFFFFF"/>
              </a:solidFill>
              <a:uFillTx/>
              <a:latin typeface="Titillium Web Light" pitchFamily="2"/>
            </a:endParaRPr>
          </a:p>
        </p:txBody>
      </p:sp>
      <p:sp>
        <p:nvSpPr>
          <p:cNvPr id="4" name="object 2">
            <a:extLst>
              <a:ext uri="{FF2B5EF4-FFF2-40B4-BE49-F238E27FC236}">
                <a16:creationId xmlns:a16="http://schemas.microsoft.com/office/drawing/2014/main" id="{A4A98205-CAD0-BBC7-9F13-B6FC26378488}"/>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5" name="object 4">
            <a:extLst>
              <a:ext uri="{FF2B5EF4-FFF2-40B4-BE49-F238E27FC236}">
                <a16:creationId xmlns:a16="http://schemas.microsoft.com/office/drawing/2014/main" id="{D3AE7E0D-9E99-AACF-E74F-813B39649D75}"/>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FFFFFF"/>
                </a:solidFill>
                <a:uFillTx/>
                <a:latin typeface="Titillium Web Light" pitchFamily="2"/>
                <a:cs typeface="Titillium Web"/>
              </a:rPr>
              <a:t>INDUCTION</a:t>
            </a:r>
            <a:r>
              <a:rPr lang="en-GB" sz="1000" b="0" i="0" u="none" strike="noStrike" kern="1200" cap="none" spc="-55" baseline="0" dirty="0">
                <a:solidFill>
                  <a:srgbClr val="FFFFFF"/>
                </a:solidFill>
                <a:uFillTx/>
                <a:latin typeface="Titillium Web Light" pitchFamily="2"/>
                <a:cs typeface="Titillium Web"/>
              </a:rPr>
              <a:t> </a:t>
            </a:r>
            <a:r>
              <a:rPr lang="en-GB" sz="1000" b="0" i="0" u="none" strike="noStrike" kern="1200" cap="none" spc="-6" baseline="0" dirty="0">
                <a:solidFill>
                  <a:srgbClr val="FFFFFF"/>
                </a:solidFill>
                <a:uFillTx/>
                <a:latin typeface="Titillium Web Light" pitchFamily="2"/>
                <a:cs typeface="Titillium Web"/>
              </a:rPr>
              <a:t>PRESENTATION</a:t>
            </a:r>
            <a:endParaRPr lang="en-GB" sz="1000" b="0" i="0" u="none" strike="noStrike" kern="1200" cap="none" spc="0" baseline="0" dirty="0">
              <a:solidFill>
                <a:srgbClr val="FFFFFF"/>
              </a:solidFill>
              <a:uFillTx/>
              <a:latin typeface="Titillium Web Light" pitchFamily="2"/>
              <a:cs typeface="Titillium Web"/>
            </a:endParaRPr>
          </a:p>
        </p:txBody>
      </p:sp>
      <p:pic>
        <p:nvPicPr>
          <p:cNvPr id="6" name="Graphic 6">
            <a:extLst>
              <a:ext uri="{FF2B5EF4-FFF2-40B4-BE49-F238E27FC236}">
                <a16:creationId xmlns:a16="http://schemas.microsoft.com/office/drawing/2014/main" id="{2D6D2319-618A-FD95-58E6-017A4C87DBAC}"/>
              </a:ext>
            </a:extLst>
          </p:cNvPr>
          <p:cNvPicPr>
            <a:picLocks noChangeAspect="1"/>
          </p:cNvPicPr>
          <p:nvPr/>
        </p:nvPicPr>
        <p:blipFill>
          <a:blip>
            <a:extLst>
              <a:ext uri="{96DAC541-7B7A-43D3-8B79-37D633B846F1}">
                <asvg:svgBlip xmlns:asvg="http://schemas.microsoft.com/office/drawing/2016/SVG/main" r:embed="rId2"/>
              </a:ext>
            </a:extLst>
          </a:blip>
          <a:srcRect l="-3547" t="47520" r="52163" b="34764"/>
          <a:stretch>
            <a:fillRect/>
          </a:stretch>
        </p:blipFill>
        <p:spPr>
          <a:xfrm rot="16200004">
            <a:off x="-1967213" y="1967231"/>
            <a:ext cx="5907179" cy="1972735"/>
          </a:xfrm>
          <a:prstGeom prst="rect">
            <a:avLst/>
          </a:prstGeom>
          <a:noFill/>
          <a:ln cap="flat">
            <a:noFill/>
          </a:ln>
        </p:spPr>
      </p:pic>
      <p:sp>
        <p:nvSpPr>
          <p:cNvPr id="7" name="Text Placeholder 5">
            <a:extLst>
              <a:ext uri="{FF2B5EF4-FFF2-40B4-BE49-F238E27FC236}">
                <a16:creationId xmlns:a16="http://schemas.microsoft.com/office/drawing/2014/main" id="{D2DEFE62-299C-857E-1D7E-A560CFA4B172}"/>
              </a:ext>
            </a:extLst>
          </p:cNvPr>
          <p:cNvSpPr txBox="1">
            <a:spLocks noGrp="1"/>
          </p:cNvSpPr>
          <p:nvPr>
            <p:ph type="body" idx="4294967295"/>
          </p:nvPr>
        </p:nvSpPr>
        <p:spPr>
          <a:xfrm>
            <a:off x="1678957" y="4018769"/>
            <a:ext cx="4273110" cy="1280196"/>
          </a:xfrm>
        </p:spPr>
        <p:txBody>
          <a:bodyPr/>
          <a:lstStyle>
            <a:lvl1pPr marL="0" indent="0">
              <a:buNone/>
              <a:defRPr lang="en-US" sz="14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479612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1_Title Ext_Video_Gradient block_Sky Blue">
    <p:bg>
      <p:bgPr>
        <a:solidFill>
          <a:srgbClr val="03AAEC"/>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F5F229DA-D0CC-5C29-BF02-C0EA6DCE4109}"/>
              </a:ext>
            </a:extLst>
          </p:cNvPr>
          <p:cNvSpPr txBox="1">
            <a:spLocks noGrp="1"/>
          </p:cNvSpPr>
          <p:nvPr>
            <p:ph type="body" idx="4294967295"/>
          </p:nvPr>
        </p:nvSpPr>
        <p:spPr>
          <a:xfrm>
            <a:off x="1678957" y="2862584"/>
            <a:ext cx="8650626" cy="1044089"/>
          </a:xfrm>
        </p:spPr>
        <p:txBody>
          <a:bodyPr>
            <a:noAutofit/>
          </a:bodyPr>
          <a:lstStyle>
            <a:lvl1pPr marL="0" indent="0">
              <a:lnSpc>
                <a:spcPct val="70000"/>
              </a:lnSpc>
              <a:buNone/>
              <a:defRPr sz="4800">
                <a:solidFill>
                  <a:srgbClr val="FFFFFF"/>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A1598B9A-9C67-A0DB-EBD5-CAD44FC17A6B}"/>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77FBC93-D89C-42A1-B87C-1CC137C222AC}" type="slidenum">
              <a:t>‹#›</a:t>
            </a:fld>
            <a:endParaRPr lang="en-GB" sz="1200" b="0" i="0" u="none" strike="noStrike" kern="1200" cap="none" spc="-15" baseline="0" dirty="0">
              <a:solidFill>
                <a:srgbClr val="FFFFFF"/>
              </a:solidFill>
              <a:uFillTx/>
              <a:latin typeface="Titillium Web Light" pitchFamily="2"/>
            </a:endParaRPr>
          </a:p>
        </p:txBody>
      </p:sp>
      <p:sp>
        <p:nvSpPr>
          <p:cNvPr id="4" name="object 2">
            <a:extLst>
              <a:ext uri="{FF2B5EF4-FFF2-40B4-BE49-F238E27FC236}">
                <a16:creationId xmlns:a16="http://schemas.microsoft.com/office/drawing/2014/main" id="{E30C0DCF-E7EC-F543-4184-8D497EED7E08}"/>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5" name="object 4">
            <a:extLst>
              <a:ext uri="{FF2B5EF4-FFF2-40B4-BE49-F238E27FC236}">
                <a16:creationId xmlns:a16="http://schemas.microsoft.com/office/drawing/2014/main" id="{50D10431-ED1F-2783-24CD-F17715A50DF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FFFFFF"/>
                </a:solidFill>
                <a:uFillTx/>
                <a:latin typeface="Titillium Web Light" pitchFamily="2"/>
                <a:cs typeface="Titillium Web"/>
              </a:rPr>
              <a:t>INDUCTION</a:t>
            </a:r>
            <a:r>
              <a:rPr lang="en-GB" sz="1000" b="0" i="0" u="none" strike="noStrike" kern="1200" cap="none" spc="-55" baseline="0" dirty="0">
                <a:solidFill>
                  <a:srgbClr val="FFFFFF"/>
                </a:solidFill>
                <a:uFillTx/>
                <a:latin typeface="Titillium Web Light" pitchFamily="2"/>
                <a:cs typeface="Titillium Web"/>
              </a:rPr>
              <a:t> </a:t>
            </a:r>
            <a:r>
              <a:rPr lang="en-GB" sz="1000" b="0" i="0" u="none" strike="noStrike" kern="1200" cap="none" spc="-6" baseline="0" dirty="0">
                <a:solidFill>
                  <a:srgbClr val="FFFFFF"/>
                </a:solidFill>
                <a:uFillTx/>
                <a:latin typeface="Titillium Web Light" pitchFamily="2"/>
                <a:cs typeface="Titillium Web"/>
              </a:rPr>
              <a:t>PRESENTATION</a:t>
            </a:r>
            <a:endParaRPr lang="en-GB" sz="1000" b="0" i="0" u="none" strike="noStrike" kern="1200" cap="none" spc="0" baseline="0" dirty="0">
              <a:solidFill>
                <a:srgbClr val="FFFFFF"/>
              </a:solidFill>
              <a:uFillTx/>
              <a:latin typeface="Titillium Web Light" pitchFamily="2"/>
              <a:cs typeface="Titillium Web"/>
            </a:endParaRPr>
          </a:p>
        </p:txBody>
      </p:sp>
      <p:pic>
        <p:nvPicPr>
          <p:cNvPr id="6" name="Graphic 6">
            <a:extLst>
              <a:ext uri="{FF2B5EF4-FFF2-40B4-BE49-F238E27FC236}">
                <a16:creationId xmlns:a16="http://schemas.microsoft.com/office/drawing/2014/main" id="{01C7FF7A-8988-456A-8812-804F1AA5B5E9}"/>
              </a:ext>
            </a:extLst>
          </p:cNvPr>
          <p:cNvPicPr>
            <a:picLocks noChangeAspect="1"/>
          </p:cNvPicPr>
          <p:nvPr/>
        </p:nvPicPr>
        <p:blipFill>
          <a:blip>
            <a:extLst>
              <a:ext uri="{96DAC541-7B7A-43D3-8B79-37D633B846F1}">
                <asvg:svgBlip xmlns:asvg="http://schemas.microsoft.com/office/drawing/2016/SVG/main" r:embed="rId2"/>
              </a:ext>
            </a:extLst>
          </a:blip>
          <a:srcRect l="-3547" t="47520" r="52163" b="34764"/>
          <a:stretch>
            <a:fillRect/>
          </a:stretch>
        </p:blipFill>
        <p:spPr>
          <a:xfrm rot="16200004">
            <a:off x="-1967213" y="1967231"/>
            <a:ext cx="5907179" cy="1972735"/>
          </a:xfrm>
          <a:prstGeom prst="rect">
            <a:avLst/>
          </a:prstGeom>
          <a:noFill/>
          <a:ln cap="flat">
            <a:noFill/>
          </a:ln>
        </p:spPr>
      </p:pic>
      <p:sp>
        <p:nvSpPr>
          <p:cNvPr id="7" name="Text Placeholder 5">
            <a:extLst>
              <a:ext uri="{FF2B5EF4-FFF2-40B4-BE49-F238E27FC236}">
                <a16:creationId xmlns:a16="http://schemas.microsoft.com/office/drawing/2014/main" id="{21087BA8-451E-28BB-9D2E-DEFC7B1FB536}"/>
              </a:ext>
            </a:extLst>
          </p:cNvPr>
          <p:cNvSpPr txBox="1">
            <a:spLocks noGrp="1"/>
          </p:cNvSpPr>
          <p:nvPr>
            <p:ph type="body" idx="4294967295"/>
          </p:nvPr>
        </p:nvSpPr>
        <p:spPr>
          <a:xfrm>
            <a:off x="1678957" y="4018769"/>
            <a:ext cx="4273110" cy="1280196"/>
          </a:xfrm>
        </p:spPr>
        <p:txBody>
          <a:bodyPr/>
          <a:lstStyle>
            <a:lvl1pPr marL="0" indent="0">
              <a:buNone/>
              <a:defRPr lang="en-US" sz="14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409241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6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DDC21000-A10F-465E-4687-D1018755E043}"/>
              </a:ext>
            </a:extLst>
          </p:cNvPr>
          <p:cNvSpPr txBox="1">
            <a:spLocks noGrp="1"/>
          </p:cNvSpPr>
          <p:nvPr>
            <p:ph type="body" idx="4294967295"/>
          </p:nvPr>
        </p:nvSpPr>
        <p:spPr>
          <a:xfrm>
            <a:off x="592138" y="985622"/>
            <a:ext cx="8898995" cy="1215703"/>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3" name="object 15">
            <a:extLst>
              <a:ext uri="{FF2B5EF4-FFF2-40B4-BE49-F238E27FC236}">
                <a16:creationId xmlns:a16="http://schemas.microsoft.com/office/drawing/2014/main" id="{E6D2009E-0332-D905-0E22-04EBB88B5F24}"/>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6153BADA-E1F0-4863-9F05-EFE07D43F90E}"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621444D4-373E-90BC-B298-DA2390004580}"/>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FE9F5580-C057-69CF-EB72-B8E9B848F4B4}"/>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Text Placeholder 2">
            <a:extLst>
              <a:ext uri="{FF2B5EF4-FFF2-40B4-BE49-F238E27FC236}">
                <a16:creationId xmlns:a16="http://schemas.microsoft.com/office/drawing/2014/main" id="{9E2F2DF1-4B6F-2329-01EE-47517A466A78}"/>
              </a:ext>
            </a:extLst>
          </p:cNvPr>
          <p:cNvSpPr txBox="1">
            <a:spLocks noGrp="1"/>
          </p:cNvSpPr>
          <p:nvPr>
            <p:ph idx="4294967295"/>
          </p:nvPr>
        </p:nvSpPr>
        <p:spPr>
          <a:xfrm>
            <a:off x="592138" y="2380475"/>
            <a:ext cx="8898995" cy="3653430"/>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CFFF7579-32BE-644C-B5FB-F5AAC2C73EF8}"/>
              </a:ext>
            </a:extLst>
          </p:cNvPr>
          <p:cNvPicPr>
            <a:picLocks noChangeAspect="1"/>
          </p:cNvPicPr>
          <p:nvPr/>
        </p:nvPicPr>
        <p:blipFill>
          <a:blip>
            <a:extLst>
              <a:ext uri="{96DAC541-7B7A-43D3-8B79-37D633B846F1}">
                <asvg:svgBlip xmlns:asvg="http://schemas.microsoft.com/office/drawing/2016/SVG/main" r:embed="rId2"/>
              </a:ext>
            </a:extLst>
          </a:blip>
          <a:srcRect l="-4840" t="-3094" r="52533" b="23545"/>
          <a:stretch>
            <a:fillRect/>
          </a:stretch>
        </p:blipFill>
        <p:spPr>
          <a:xfrm rot="16200004">
            <a:off x="9138926" y="-1066804"/>
            <a:ext cx="1986277" cy="4119884"/>
          </a:xfrm>
          <a:prstGeom prst="rect">
            <a:avLst/>
          </a:prstGeom>
          <a:noFill/>
          <a:ln cap="flat">
            <a:noFill/>
          </a:ln>
        </p:spPr>
      </p:pic>
    </p:spTree>
    <p:extLst>
      <p:ext uri="{BB962C8B-B14F-4D97-AF65-F5344CB8AC3E}">
        <p14:creationId xmlns:p14="http://schemas.microsoft.com/office/powerpoint/2010/main" val="20583345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2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8153BC89-BB49-2D07-3583-545494598371}"/>
              </a:ext>
            </a:extLst>
          </p:cNvPr>
          <p:cNvSpPr txBox="1">
            <a:spLocks noGrp="1"/>
          </p:cNvSpPr>
          <p:nvPr>
            <p:ph type="body" idx="4294967295"/>
          </p:nvPr>
        </p:nvSpPr>
        <p:spPr>
          <a:xfrm>
            <a:off x="592138" y="985622"/>
            <a:ext cx="8594198" cy="1215703"/>
          </a:xfrm>
        </p:spPr>
        <p:txBody>
          <a:bodyPr>
            <a:noAutofit/>
          </a:bodyPr>
          <a:lstStyle>
            <a:lvl1pPr marL="0" indent="0">
              <a:lnSpc>
                <a:spcPct val="70000"/>
              </a:lnSpc>
              <a:buNone/>
              <a:defRPr lang="en-US" sz="4800"/>
            </a:lvl1pPr>
          </a:lstStyle>
          <a:p>
            <a:pPr lvl="0"/>
            <a:r>
              <a:rPr lang="en-US"/>
              <a:t>CLICK TO EDIT</a:t>
            </a:r>
          </a:p>
        </p:txBody>
      </p:sp>
      <p:sp>
        <p:nvSpPr>
          <p:cNvPr id="3" name="object 15">
            <a:extLst>
              <a:ext uri="{FF2B5EF4-FFF2-40B4-BE49-F238E27FC236}">
                <a16:creationId xmlns:a16="http://schemas.microsoft.com/office/drawing/2014/main" id="{1D3F6F20-07DD-A4EC-4CFA-839031A334B6}"/>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339D9EE7-7570-46C0-BACC-058FFBA36B10}"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046AC95D-18C5-D0E9-CFCE-3023EC05D96B}"/>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00F0F8F4-4F14-110A-AC4D-D53AFDDBC319}"/>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Text Placeholder 2">
            <a:extLst>
              <a:ext uri="{FF2B5EF4-FFF2-40B4-BE49-F238E27FC236}">
                <a16:creationId xmlns:a16="http://schemas.microsoft.com/office/drawing/2014/main" id="{CA8A0284-26A5-A02D-A158-77AB6AD2E594}"/>
              </a:ext>
            </a:extLst>
          </p:cNvPr>
          <p:cNvSpPr txBox="1">
            <a:spLocks noGrp="1"/>
          </p:cNvSpPr>
          <p:nvPr>
            <p:ph idx="4294967295"/>
          </p:nvPr>
        </p:nvSpPr>
        <p:spPr>
          <a:xfrm>
            <a:off x="592138" y="2380475"/>
            <a:ext cx="8594189" cy="3653430"/>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454EB069-817C-3913-71EE-48B0D81443BE}"/>
              </a:ext>
            </a:extLst>
          </p:cNvPr>
          <p:cNvPicPr>
            <a:picLocks noChangeAspect="1"/>
          </p:cNvPicPr>
          <p:nvPr/>
        </p:nvPicPr>
        <p:blipFill>
          <a:blip>
            <a:extLst>
              <a:ext uri="{96DAC541-7B7A-43D3-8B79-37D633B846F1}">
                <asvg:svgBlip xmlns:asvg="http://schemas.microsoft.com/office/drawing/2016/SVG/main" r:embed="rId2"/>
              </a:ext>
            </a:extLst>
          </a:blip>
          <a:srcRect l="-4840" t="-3094" r="52533" b="23545"/>
          <a:stretch>
            <a:fillRect/>
          </a:stretch>
        </p:blipFill>
        <p:spPr>
          <a:xfrm rot="16200004">
            <a:off x="9138926" y="-1066804"/>
            <a:ext cx="1986277" cy="4119884"/>
          </a:xfrm>
          <a:prstGeom prst="rect">
            <a:avLst/>
          </a:prstGeom>
          <a:noFill/>
          <a:ln cap="flat">
            <a:noFill/>
          </a:ln>
        </p:spPr>
      </p:pic>
    </p:spTree>
    <p:extLst>
      <p:ext uri="{BB962C8B-B14F-4D97-AF65-F5344CB8AC3E}">
        <p14:creationId xmlns:p14="http://schemas.microsoft.com/office/powerpoint/2010/main" val="29567953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9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3811CF5-3D01-BC37-2772-1AF6E729F16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786C45B8-02DE-F163-AE23-C3EC2C56D05E}"/>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99EC5A18-6974-41A5-7543-68D210141E5F}"/>
              </a:ext>
            </a:extLst>
          </p:cNvPr>
          <p:cNvSpPr txBox="1">
            <a:spLocks noGrp="1"/>
          </p:cNvSpPr>
          <p:nvPr>
            <p:ph type="body" idx="4294967295"/>
          </p:nvPr>
        </p:nvSpPr>
        <p:spPr>
          <a:xfrm>
            <a:off x="5382579" y="1190521"/>
            <a:ext cx="5917192" cy="1061618"/>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5" name="Text Placeholder 11">
            <a:extLst>
              <a:ext uri="{FF2B5EF4-FFF2-40B4-BE49-F238E27FC236}">
                <a16:creationId xmlns:a16="http://schemas.microsoft.com/office/drawing/2014/main" id="{DED2B925-7DF9-99E0-5CAA-EBF6522FB5A5}"/>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14958183-80D3-5C5A-D2AF-A331E9B3B505}"/>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1F58E36-F6F6-4A72-9213-A477F9E9F4B7}"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EF498144-06F7-4DB8-9C62-F07C14B00076}"/>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97C066B7-B80F-F723-D534-FAA40A70E4DC}"/>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55A5DE2F-1651-4230-A6EE-A329B8937CDD}"/>
              </a:ext>
            </a:extLst>
          </p:cNvPr>
          <p:cNvSpPr txBox="1">
            <a:spLocks noGrp="1"/>
          </p:cNvSpPr>
          <p:nvPr>
            <p:ph idx="4294967295"/>
          </p:nvPr>
        </p:nvSpPr>
        <p:spPr>
          <a:xfrm>
            <a:off x="5382579" y="2380475"/>
            <a:ext cx="2808917" cy="3653430"/>
          </a:xfrm>
          <a:solidFill>
            <a:srgbClr val="FFFFFF"/>
          </a:solidFill>
        </p:spPr>
        <p:txBody>
          <a:bodyPr/>
          <a:lstStyle>
            <a:lvl1pPr>
              <a:lnSpc>
                <a:spcPct val="100000"/>
              </a:lnSpc>
              <a:buClr>
                <a:srgbClr val="03AAEC"/>
              </a:buClr>
              <a:buFont typeface="Titillium Web" pitchFamily="2"/>
              <a:buChar char="&gt;"/>
              <a:defRPr sz="1600"/>
            </a:lvl1pPr>
            <a:lvl2pPr>
              <a:lnSpc>
                <a:spcPct val="100000"/>
              </a:lnSpc>
              <a:buClr>
                <a:srgbClr val="03AAEC"/>
              </a:buClr>
              <a:buFont typeface="Titillium Web" pitchFamily="2"/>
              <a:buChar char="&gt;"/>
              <a:defRPr sz="1600"/>
            </a:lvl2pPr>
            <a:lvl3pPr>
              <a:lnSpc>
                <a:spcPct val="100000"/>
              </a:lnSpc>
              <a:buClr>
                <a:srgbClr val="03AAEC"/>
              </a:buClr>
              <a:buFont typeface="Titillium Web" pitchFamily="2"/>
              <a:buChar char="&gt;"/>
              <a:defRPr sz="1600"/>
            </a:lvl3pPr>
            <a:lvl4pPr>
              <a:lnSpc>
                <a:spcPct val="100000"/>
              </a:lnSpc>
              <a:buClr>
                <a:srgbClr val="03AAEC"/>
              </a:buClr>
              <a:buFont typeface="Titillium Web" pitchFamily="2"/>
              <a:buChar char="&gt;"/>
              <a:defRPr sz="1600"/>
            </a:lvl4pPr>
            <a:lvl5pPr>
              <a:lnSpc>
                <a:spcPct val="100000"/>
              </a:lnSpc>
              <a:buClr>
                <a:srgbClr val="03AAEC"/>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B3DA0A0E-2ECA-71D6-5E7F-A82491883914}"/>
              </a:ext>
            </a:extLst>
          </p:cNvPr>
          <p:cNvSpPr txBox="1">
            <a:spLocks noGrp="1"/>
          </p:cNvSpPr>
          <p:nvPr>
            <p:ph idx="4294967295"/>
          </p:nvPr>
        </p:nvSpPr>
        <p:spPr>
          <a:xfrm>
            <a:off x="8490853" y="2380475"/>
            <a:ext cx="2808917" cy="3653430"/>
          </a:xfrm>
          <a:solidFill>
            <a:srgbClr val="FFFFFF"/>
          </a:solidFill>
        </p:spPr>
        <p:txBody>
          <a:bodyPr/>
          <a:lstStyle>
            <a:lvl1pPr>
              <a:lnSpc>
                <a:spcPct val="100000"/>
              </a:lnSpc>
              <a:buClr>
                <a:srgbClr val="03AAEC"/>
              </a:buClr>
              <a:buFont typeface="Titillium Web" pitchFamily="2"/>
              <a:buChar char="&gt;"/>
              <a:defRPr sz="1600"/>
            </a:lvl1pPr>
            <a:lvl2pPr>
              <a:lnSpc>
                <a:spcPct val="100000"/>
              </a:lnSpc>
              <a:buClr>
                <a:srgbClr val="03AAEC"/>
              </a:buClr>
              <a:buFont typeface="Titillium Web" pitchFamily="2"/>
              <a:buChar char="&gt;"/>
              <a:defRPr sz="1600"/>
            </a:lvl2pPr>
            <a:lvl3pPr>
              <a:lnSpc>
                <a:spcPct val="100000"/>
              </a:lnSpc>
              <a:buClr>
                <a:srgbClr val="03AAEC"/>
              </a:buClr>
              <a:buFont typeface="Titillium Web" pitchFamily="2"/>
              <a:buChar char="&gt;"/>
              <a:defRPr sz="1600"/>
            </a:lvl3pPr>
            <a:lvl4pPr>
              <a:lnSpc>
                <a:spcPct val="100000"/>
              </a:lnSpc>
              <a:buClr>
                <a:srgbClr val="03AAEC"/>
              </a:buClr>
              <a:buFont typeface="Titillium Web" pitchFamily="2"/>
              <a:buChar char="&gt;"/>
              <a:defRPr sz="1600"/>
            </a:lvl4pPr>
            <a:lvl5pPr>
              <a:lnSpc>
                <a:spcPct val="100000"/>
              </a:lnSpc>
              <a:buClr>
                <a:srgbClr val="03AAEC"/>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158116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4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E4A19E7-78B8-B023-BEDE-839901F551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41B9D1CF-DBE7-5877-9DCE-02E57BE0FE0C}"/>
              </a:ext>
            </a:extLst>
          </p:cNvPr>
          <p:cNvPicPr>
            <a:picLocks noChangeAspect="1"/>
          </p:cNvPicPr>
          <p:nvPr/>
        </p:nvPicPr>
        <p:blipFill>
          <a:blip>
            <a:extLst>
              <a:ext uri="{96DAC541-7B7A-43D3-8B79-37D633B846F1}">
                <asvg:svgBlip xmlns:asvg="http://schemas.microsoft.com/office/drawing/2016/SVG/main" r:embed="rId3"/>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639AFB99-1C5D-25FA-8834-68DBC05500F2}"/>
              </a:ext>
            </a:extLst>
          </p:cNvPr>
          <p:cNvSpPr txBox="1">
            <a:spLocks noGrp="1"/>
          </p:cNvSpPr>
          <p:nvPr>
            <p:ph type="body" idx="4294967295"/>
          </p:nvPr>
        </p:nvSpPr>
        <p:spPr>
          <a:xfrm>
            <a:off x="5382579" y="1190521"/>
            <a:ext cx="5917192" cy="1061618"/>
          </a:xfrm>
        </p:spPr>
        <p:txBody>
          <a:bodyPr>
            <a:noAutofit/>
          </a:bodyPr>
          <a:lstStyle>
            <a:lvl1pPr marL="0" indent="0">
              <a:lnSpc>
                <a:spcPct val="70000"/>
              </a:lnSpc>
              <a:buNone/>
              <a:defRPr lang="en-US" sz="4800"/>
            </a:lvl1pPr>
          </a:lstStyle>
          <a:p>
            <a:pPr lvl="0"/>
            <a:r>
              <a:rPr lang="en-US"/>
              <a:t>Click to edit</a:t>
            </a:r>
          </a:p>
        </p:txBody>
      </p:sp>
      <p:sp>
        <p:nvSpPr>
          <p:cNvPr id="5" name="Text Placeholder 11">
            <a:extLst>
              <a:ext uri="{FF2B5EF4-FFF2-40B4-BE49-F238E27FC236}">
                <a16:creationId xmlns:a16="http://schemas.microsoft.com/office/drawing/2014/main" id="{D98AEE60-E396-11F0-4455-373D879AB8D4}"/>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CA3FFA5D-C0A0-1F24-1B0C-0B640C98BF24}"/>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8E46D204-1A63-4E48-9521-7E66D75D6252}"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5DFDE7BD-4123-88B9-9532-C282663CCDD4}"/>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6B5658B-B2E0-2685-010F-2CB9CF2345C0}"/>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D8788F4F-008A-4950-233E-AC75BA78319F}"/>
              </a:ext>
            </a:extLst>
          </p:cNvPr>
          <p:cNvSpPr txBox="1">
            <a:spLocks noGrp="1"/>
          </p:cNvSpPr>
          <p:nvPr>
            <p:ph idx="4294967295"/>
          </p:nvPr>
        </p:nvSpPr>
        <p:spPr>
          <a:xfrm>
            <a:off x="5382579" y="2380475"/>
            <a:ext cx="2808917" cy="3653430"/>
          </a:xfrm>
          <a:solidFill>
            <a:srgbClr val="FFFFFF"/>
          </a:solidFill>
        </p:spPr>
        <p:txBody>
          <a:bodyPr/>
          <a:lstStyle>
            <a:lvl1pPr>
              <a:lnSpc>
                <a:spcPct val="100000"/>
              </a:lnSpc>
              <a:buClr>
                <a:srgbClr val="203261"/>
              </a:buClr>
              <a:buFont typeface="Titillium Web" pitchFamily="2"/>
              <a:buChar char="&gt;"/>
              <a:defRPr sz="1600"/>
            </a:lvl1pPr>
            <a:lvl2pPr>
              <a:lnSpc>
                <a:spcPct val="100000"/>
              </a:lnSpc>
              <a:buClr>
                <a:srgbClr val="203261"/>
              </a:buClr>
              <a:buFont typeface="Titillium Web" pitchFamily="2"/>
              <a:buChar char="&gt;"/>
              <a:defRPr sz="1600"/>
            </a:lvl2pPr>
            <a:lvl3pPr>
              <a:lnSpc>
                <a:spcPct val="100000"/>
              </a:lnSpc>
              <a:buClr>
                <a:srgbClr val="203261"/>
              </a:buClr>
              <a:buFont typeface="Titillium Web" pitchFamily="2"/>
              <a:buChar char="&gt;"/>
              <a:defRPr sz="1600"/>
            </a:lvl3pPr>
            <a:lvl4pPr>
              <a:lnSpc>
                <a:spcPct val="100000"/>
              </a:lnSpc>
              <a:buClr>
                <a:srgbClr val="203261"/>
              </a:buClr>
              <a:buFont typeface="Titillium Web" pitchFamily="2"/>
              <a:buChar char="&gt;"/>
              <a:defRPr sz="1600"/>
            </a:lvl4pPr>
            <a:lvl5pPr>
              <a:lnSpc>
                <a:spcPct val="100000"/>
              </a:lnSpc>
              <a:buClr>
                <a:srgbClr val="203261"/>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4F0AEE7E-031A-7867-28B0-C7656A3B7CBF}"/>
              </a:ext>
            </a:extLst>
          </p:cNvPr>
          <p:cNvSpPr txBox="1">
            <a:spLocks noGrp="1"/>
          </p:cNvSpPr>
          <p:nvPr>
            <p:ph idx="4294967295"/>
          </p:nvPr>
        </p:nvSpPr>
        <p:spPr>
          <a:xfrm>
            <a:off x="8490853" y="2380475"/>
            <a:ext cx="2808917" cy="3653430"/>
          </a:xfrm>
          <a:solidFill>
            <a:srgbClr val="FFFFFF"/>
          </a:solidFill>
        </p:spPr>
        <p:txBody>
          <a:bodyPr/>
          <a:lstStyle>
            <a:lvl1pPr>
              <a:lnSpc>
                <a:spcPct val="100000"/>
              </a:lnSpc>
              <a:buClr>
                <a:srgbClr val="203261"/>
              </a:buClr>
              <a:buFont typeface="Titillium Web" pitchFamily="2"/>
              <a:buChar char="&gt;"/>
              <a:defRPr sz="1600"/>
            </a:lvl1pPr>
            <a:lvl2pPr>
              <a:lnSpc>
                <a:spcPct val="100000"/>
              </a:lnSpc>
              <a:buClr>
                <a:srgbClr val="203261"/>
              </a:buClr>
              <a:buFont typeface="Titillium Web" pitchFamily="2"/>
              <a:buChar char="&gt;"/>
              <a:defRPr sz="1600"/>
            </a:lvl2pPr>
            <a:lvl3pPr>
              <a:lnSpc>
                <a:spcPct val="100000"/>
              </a:lnSpc>
              <a:buClr>
                <a:srgbClr val="203261"/>
              </a:buClr>
              <a:buFont typeface="Titillium Web" pitchFamily="2"/>
              <a:buChar char="&gt;"/>
              <a:defRPr sz="1600"/>
            </a:lvl3pPr>
            <a:lvl4pPr>
              <a:lnSpc>
                <a:spcPct val="100000"/>
              </a:lnSpc>
              <a:buClr>
                <a:srgbClr val="203261"/>
              </a:buClr>
              <a:buFont typeface="Titillium Web" pitchFamily="2"/>
              <a:buChar char="&gt;"/>
              <a:defRPr sz="1600"/>
            </a:lvl4pPr>
            <a:lvl5pPr>
              <a:lnSpc>
                <a:spcPct val="100000"/>
              </a:lnSpc>
              <a:buClr>
                <a:srgbClr val="203261"/>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54048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_4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42653529-1C4B-0A7D-DF2A-2F0E50AA71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CD53DA2C-CA9E-31B4-0BE3-4FFEDD281CDE}"/>
              </a:ext>
            </a:extLst>
          </p:cNvPr>
          <p:cNvPicPr>
            <a:picLocks noChangeAspect="1"/>
          </p:cNvPicPr>
          <p:nvPr/>
        </p:nvPicPr>
        <p:blipFill>
          <a:blip>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4" name="Text Placeholder 11">
            <a:extLst>
              <a:ext uri="{FF2B5EF4-FFF2-40B4-BE49-F238E27FC236}">
                <a16:creationId xmlns:a16="http://schemas.microsoft.com/office/drawing/2014/main" id="{13618E91-0E4D-2A1C-1961-0A7B8EBEB24F}"/>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5" name="Picture Placeholder 6">
            <a:extLst>
              <a:ext uri="{FF2B5EF4-FFF2-40B4-BE49-F238E27FC236}">
                <a16:creationId xmlns:a16="http://schemas.microsoft.com/office/drawing/2014/main" id="{97D9CCD7-12E8-6831-6DAA-44E3BFE4C780}"/>
              </a:ext>
            </a:extLst>
          </p:cNvPr>
          <p:cNvSpPr txBox="1">
            <a:spLocks noGrp="1"/>
          </p:cNvSpPr>
          <p:nvPr>
            <p:ph type="pic" idx="4294967295"/>
          </p:nvPr>
        </p:nvSpPr>
        <p:spPr>
          <a:xfrm>
            <a:off x="5212080" y="0"/>
            <a:ext cx="3160394" cy="3423915"/>
          </a:xfrm>
        </p:spPr>
        <p:txBody>
          <a:bodyPr/>
          <a:lstStyle>
            <a:lvl1pPr>
              <a:defRPr/>
            </a:lvl1pPr>
          </a:lstStyle>
          <a:p>
            <a:pPr lvl="0"/>
            <a:endParaRPr lang="en-GB" dirty="0"/>
          </a:p>
        </p:txBody>
      </p:sp>
      <p:sp>
        <p:nvSpPr>
          <p:cNvPr id="6" name="Picture Placeholder 6">
            <a:extLst>
              <a:ext uri="{FF2B5EF4-FFF2-40B4-BE49-F238E27FC236}">
                <a16:creationId xmlns:a16="http://schemas.microsoft.com/office/drawing/2014/main" id="{F7BCF75B-9645-4C04-0687-509AB0303AAA}"/>
              </a:ext>
            </a:extLst>
          </p:cNvPr>
          <p:cNvSpPr txBox="1">
            <a:spLocks noGrp="1"/>
          </p:cNvSpPr>
          <p:nvPr>
            <p:ph type="pic" idx="4294967295"/>
          </p:nvPr>
        </p:nvSpPr>
        <p:spPr>
          <a:xfrm>
            <a:off x="5212080" y="3423915"/>
            <a:ext cx="3879534" cy="3429000"/>
          </a:xfrm>
        </p:spPr>
        <p:txBody>
          <a:bodyPr/>
          <a:lstStyle>
            <a:lvl1pPr>
              <a:defRPr lang="en-US"/>
            </a:lvl1pPr>
          </a:lstStyle>
          <a:p>
            <a:pPr lvl="0"/>
            <a:r>
              <a:rPr lang="en-US" dirty="0"/>
              <a:t> </a:t>
            </a:r>
            <a:endParaRPr lang="en-GB" dirty="0"/>
          </a:p>
        </p:txBody>
      </p:sp>
      <p:sp>
        <p:nvSpPr>
          <p:cNvPr id="7" name="Picture Placeholder 6">
            <a:extLst>
              <a:ext uri="{FF2B5EF4-FFF2-40B4-BE49-F238E27FC236}">
                <a16:creationId xmlns:a16="http://schemas.microsoft.com/office/drawing/2014/main" id="{8BD132D1-5968-4E33-0AD2-AEE88D624A97}"/>
              </a:ext>
            </a:extLst>
          </p:cNvPr>
          <p:cNvSpPr txBox="1">
            <a:spLocks noGrp="1"/>
          </p:cNvSpPr>
          <p:nvPr>
            <p:ph type="pic" idx="4294967295"/>
          </p:nvPr>
        </p:nvSpPr>
        <p:spPr>
          <a:xfrm>
            <a:off x="8372475" y="0"/>
            <a:ext cx="3819521" cy="3423925"/>
          </a:xfrm>
        </p:spPr>
        <p:txBody>
          <a:bodyPr/>
          <a:lstStyle>
            <a:lvl1pPr>
              <a:defRPr/>
            </a:lvl1pPr>
          </a:lstStyle>
          <a:p>
            <a:pPr lvl="0"/>
            <a:endParaRPr lang="en-GB" dirty="0"/>
          </a:p>
        </p:txBody>
      </p:sp>
      <p:sp>
        <p:nvSpPr>
          <p:cNvPr id="8" name="Picture Placeholder 6">
            <a:extLst>
              <a:ext uri="{FF2B5EF4-FFF2-40B4-BE49-F238E27FC236}">
                <a16:creationId xmlns:a16="http://schemas.microsoft.com/office/drawing/2014/main" id="{8B86B501-6186-2CB0-6B3C-6BBF22B6481F}"/>
              </a:ext>
            </a:extLst>
          </p:cNvPr>
          <p:cNvSpPr txBox="1">
            <a:spLocks noGrp="1"/>
          </p:cNvSpPr>
          <p:nvPr>
            <p:ph type="pic" idx="4294967295"/>
          </p:nvPr>
        </p:nvSpPr>
        <p:spPr>
          <a:xfrm>
            <a:off x="9091614" y="3423915"/>
            <a:ext cx="3100382" cy="3429000"/>
          </a:xfrm>
        </p:spPr>
        <p:txBody>
          <a:bodyPr/>
          <a:lstStyle>
            <a:lvl1pPr>
              <a:defRPr lang="en-US"/>
            </a:lvl1pPr>
          </a:lstStyle>
          <a:p>
            <a:pPr lvl="0"/>
            <a:r>
              <a:rPr lang="en-US" dirty="0"/>
              <a:t> </a:t>
            </a:r>
            <a:endParaRPr lang="en-GB" dirty="0"/>
          </a:p>
        </p:txBody>
      </p:sp>
      <p:sp>
        <p:nvSpPr>
          <p:cNvPr id="9" name="Text Placeholder 11">
            <a:extLst>
              <a:ext uri="{FF2B5EF4-FFF2-40B4-BE49-F238E27FC236}">
                <a16:creationId xmlns:a16="http://schemas.microsoft.com/office/drawing/2014/main" id="{B3C1837F-F468-11DE-538B-BA4209030C1D}"/>
              </a:ext>
            </a:extLst>
          </p:cNvPr>
          <p:cNvSpPr txBox="1">
            <a:spLocks noGrp="1"/>
          </p:cNvSpPr>
          <p:nvPr>
            <p:ph type="body" idx="4294967295"/>
          </p:nvPr>
        </p:nvSpPr>
        <p:spPr>
          <a:xfrm>
            <a:off x="5686415" y="5806321"/>
            <a:ext cx="1873066" cy="185778"/>
          </a:xfrm>
        </p:spPr>
        <p:txBody>
          <a:bodyPr>
            <a:noAutofit/>
          </a:bodyPr>
          <a:lstStyle>
            <a:lvl1pPr marL="0" indent="0">
              <a:lnSpc>
                <a:spcPct val="70000"/>
              </a:lnSpc>
              <a:buNone/>
              <a:defRPr lang="en-US" sz="1400" b="1"/>
            </a:lvl1pPr>
          </a:lstStyle>
          <a:p>
            <a:pPr lvl="0"/>
            <a:r>
              <a:rPr lang="en-US"/>
              <a:t>Name Surname</a:t>
            </a:r>
          </a:p>
        </p:txBody>
      </p:sp>
      <p:sp>
        <p:nvSpPr>
          <p:cNvPr id="10" name="Text Placeholder 11">
            <a:extLst>
              <a:ext uri="{FF2B5EF4-FFF2-40B4-BE49-F238E27FC236}">
                <a16:creationId xmlns:a16="http://schemas.microsoft.com/office/drawing/2014/main" id="{13A5804E-113E-85D5-CC7A-9A950ADD72A0}"/>
              </a:ext>
            </a:extLst>
          </p:cNvPr>
          <p:cNvSpPr txBox="1">
            <a:spLocks noGrp="1"/>
          </p:cNvSpPr>
          <p:nvPr>
            <p:ph type="body" idx="4294967295"/>
          </p:nvPr>
        </p:nvSpPr>
        <p:spPr>
          <a:xfrm>
            <a:off x="5686415" y="6033714"/>
            <a:ext cx="1297332" cy="185778"/>
          </a:xfrm>
        </p:spPr>
        <p:txBody>
          <a:bodyPr>
            <a:noAutofit/>
          </a:bodyPr>
          <a:lstStyle>
            <a:lvl1pPr marL="0" indent="0">
              <a:lnSpc>
                <a:spcPct val="70000"/>
              </a:lnSpc>
              <a:buNone/>
              <a:defRPr lang="en-US" sz="1050"/>
            </a:lvl1pPr>
          </a:lstStyle>
          <a:p>
            <a:pPr lvl="0"/>
            <a:r>
              <a:rPr lang="en-US"/>
              <a:t>Position</a:t>
            </a:r>
          </a:p>
        </p:txBody>
      </p:sp>
      <p:sp>
        <p:nvSpPr>
          <p:cNvPr id="11" name="Text Placeholder 11">
            <a:extLst>
              <a:ext uri="{FF2B5EF4-FFF2-40B4-BE49-F238E27FC236}">
                <a16:creationId xmlns:a16="http://schemas.microsoft.com/office/drawing/2014/main" id="{DA870D16-F4EF-D3C4-F4CB-B64D151288AE}"/>
              </a:ext>
            </a:extLst>
          </p:cNvPr>
          <p:cNvSpPr txBox="1">
            <a:spLocks noGrp="1"/>
          </p:cNvSpPr>
          <p:nvPr>
            <p:ph type="body" idx="4294967295"/>
          </p:nvPr>
        </p:nvSpPr>
        <p:spPr>
          <a:xfrm>
            <a:off x="6297701" y="2786615"/>
            <a:ext cx="1873066" cy="185778"/>
          </a:xfrm>
        </p:spPr>
        <p:txBody>
          <a:bodyPr>
            <a:noAutofit/>
          </a:bodyPr>
          <a:lstStyle>
            <a:lvl1pPr marL="0" indent="0">
              <a:lnSpc>
                <a:spcPct val="70000"/>
              </a:lnSpc>
              <a:buNone/>
              <a:defRPr lang="en-US" sz="1400" b="1"/>
            </a:lvl1pPr>
          </a:lstStyle>
          <a:p>
            <a:pPr lvl="0"/>
            <a:r>
              <a:rPr lang="en-US"/>
              <a:t>Name Surname</a:t>
            </a:r>
          </a:p>
        </p:txBody>
      </p:sp>
      <p:sp>
        <p:nvSpPr>
          <p:cNvPr id="12" name="Text Placeholder 11">
            <a:extLst>
              <a:ext uri="{FF2B5EF4-FFF2-40B4-BE49-F238E27FC236}">
                <a16:creationId xmlns:a16="http://schemas.microsoft.com/office/drawing/2014/main" id="{75481454-83CE-6AD8-7D00-45A6C9299D43}"/>
              </a:ext>
            </a:extLst>
          </p:cNvPr>
          <p:cNvSpPr txBox="1">
            <a:spLocks noGrp="1"/>
          </p:cNvSpPr>
          <p:nvPr>
            <p:ph type="body" idx="4294967295"/>
          </p:nvPr>
        </p:nvSpPr>
        <p:spPr>
          <a:xfrm>
            <a:off x="6297701" y="3014008"/>
            <a:ext cx="1297332" cy="185778"/>
          </a:xfrm>
        </p:spPr>
        <p:txBody>
          <a:bodyPr>
            <a:noAutofit/>
          </a:bodyPr>
          <a:lstStyle>
            <a:lvl1pPr marL="0" indent="0">
              <a:lnSpc>
                <a:spcPct val="70000"/>
              </a:lnSpc>
              <a:buNone/>
              <a:defRPr lang="en-US" sz="1050"/>
            </a:lvl1pPr>
          </a:lstStyle>
          <a:p>
            <a:pPr lvl="0"/>
            <a:r>
              <a:rPr lang="en-US"/>
              <a:t>Position</a:t>
            </a:r>
          </a:p>
        </p:txBody>
      </p:sp>
      <p:sp>
        <p:nvSpPr>
          <p:cNvPr id="13" name="Text Placeholder 11">
            <a:extLst>
              <a:ext uri="{FF2B5EF4-FFF2-40B4-BE49-F238E27FC236}">
                <a16:creationId xmlns:a16="http://schemas.microsoft.com/office/drawing/2014/main" id="{FBC821FC-67B9-7C77-37BC-1C2366B79BA7}"/>
              </a:ext>
            </a:extLst>
          </p:cNvPr>
          <p:cNvSpPr txBox="1">
            <a:spLocks noGrp="1"/>
          </p:cNvSpPr>
          <p:nvPr>
            <p:ph type="body" idx="4294967295"/>
          </p:nvPr>
        </p:nvSpPr>
        <p:spPr>
          <a:xfrm>
            <a:off x="8583600" y="2236887"/>
            <a:ext cx="1873066" cy="185778"/>
          </a:xfrm>
        </p:spPr>
        <p:txBody>
          <a:bodyPr>
            <a:noAutofit/>
          </a:bodyPr>
          <a:lstStyle>
            <a:lvl1pPr marL="0" indent="0">
              <a:lnSpc>
                <a:spcPct val="70000"/>
              </a:lnSpc>
              <a:buNone/>
              <a:defRPr lang="en-US" sz="1400" b="1"/>
            </a:lvl1pPr>
          </a:lstStyle>
          <a:p>
            <a:pPr lvl="0"/>
            <a:r>
              <a:rPr lang="en-US"/>
              <a:t>Name Surname</a:t>
            </a:r>
          </a:p>
        </p:txBody>
      </p:sp>
      <p:sp>
        <p:nvSpPr>
          <p:cNvPr id="14" name="Text Placeholder 11">
            <a:extLst>
              <a:ext uri="{FF2B5EF4-FFF2-40B4-BE49-F238E27FC236}">
                <a16:creationId xmlns:a16="http://schemas.microsoft.com/office/drawing/2014/main" id="{9C48AEA8-965F-CDA8-00B4-B5E850F57D6A}"/>
              </a:ext>
            </a:extLst>
          </p:cNvPr>
          <p:cNvSpPr txBox="1">
            <a:spLocks noGrp="1"/>
          </p:cNvSpPr>
          <p:nvPr>
            <p:ph type="body" idx="4294967295"/>
          </p:nvPr>
        </p:nvSpPr>
        <p:spPr>
          <a:xfrm>
            <a:off x="8583600" y="2464280"/>
            <a:ext cx="1297332" cy="185778"/>
          </a:xfrm>
        </p:spPr>
        <p:txBody>
          <a:bodyPr>
            <a:noAutofit/>
          </a:bodyPr>
          <a:lstStyle>
            <a:lvl1pPr marL="0" indent="0">
              <a:lnSpc>
                <a:spcPct val="70000"/>
              </a:lnSpc>
              <a:buNone/>
              <a:defRPr lang="en-US" sz="1050"/>
            </a:lvl1pPr>
          </a:lstStyle>
          <a:p>
            <a:pPr lvl="0"/>
            <a:r>
              <a:rPr lang="en-US"/>
              <a:t>Position</a:t>
            </a:r>
          </a:p>
        </p:txBody>
      </p:sp>
      <p:sp>
        <p:nvSpPr>
          <p:cNvPr id="15" name="Text Placeholder 11">
            <a:extLst>
              <a:ext uri="{FF2B5EF4-FFF2-40B4-BE49-F238E27FC236}">
                <a16:creationId xmlns:a16="http://schemas.microsoft.com/office/drawing/2014/main" id="{C6A9DE86-B2F3-7792-0BC4-3353127A6111}"/>
              </a:ext>
            </a:extLst>
          </p:cNvPr>
          <p:cNvSpPr txBox="1">
            <a:spLocks noGrp="1"/>
          </p:cNvSpPr>
          <p:nvPr>
            <p:ph type="body" idx="4294967295"/>
          </p:nvPr>
        </p:nvSpPr>
        <p:spPr>
          <a:xfrm>
            <a:off x="9362532" y="5992099"/>
            <a:ext cx="1873066" cy="185778"/>
          </a:xfrm>
        </p:spPr>
        <p:txBody>
          <a:bodyPr>
            <a:noAutofit/>
          </a:bodyPr>
          <a:lstStyle>
            <a:lvl1pPr marL="0" indent="0">
              <a:lnSpc>
                <a:spcPct val="70000"/>
              </a:lnSpc>
              <a:buNone/>
              <a:defRPr lang="en-US" sz="1400" b="1"/>
            </a:lvl1pPr>
          </a:lstStyle>
          <a:p>
            <a:pPr lvl="0"/>
            <a:r>
              <a:rPr lang="en-US"/>
              <a:t>Name Surname</a:t>
            </a:r>
          </a:p>
        </p:txBody>
      </p:sp>
      <p:sp>
        <p:nvSpPr>
          <p:cNvPr id="16" name="Text Placeholder 11">
            <a:extLst>
              <a:ext uri="{FF2B5EF4-FFF2-40B4-BE49-F238E27FC236}">
                <a16:creationId xmlns:a16="http://schemas.microsoft.com/office/drawing/2014/main" id="{0A725038-5918-87F2-B1F9-ADC409C15016}"/>
              </a:ext>
            </a:extLst>
          </p:cNvPr>
          <p:cNvSpPr txBox="1">
            <a:spLocks noGrp="1"/>
          </p:cNvSpPr>
          <p:nvPr>
            <p:ph type="body" idx="4294967295"/>
          </p:nvPr>
        </p:nvSpPr>
        <p:spPr>
          <a:xfrm>
            <a:off x="9362532" y="6219492"/>
            <a:ext cx="1297332" cy="185778"/>
          </a:xfrm>
        </p:spPr>
        <p:txBody>
          <a:bodyPr>
            <a:noAutofit/>
          </a:bodyPr>
          <a:lstStyle>
            <a:lvl1pPr marL="0" indent="0">
              <a:lnSpc>
                <a:spcPct val="70000"/>
              </a:lnSpc>
              <a:buNone/>
              <a:defRPr lang="en-US" sz="1050"/>
            </a:lvl1pPr>
          </a:lstStyle>
          <a:p>
            <a:pPr lvl="0"/>
            <a:r>
              <a:rPr lang="en-US"/>
              <a:t>Position</a:t>
            </a:r>
          </a:p>
        </p:txBody>
      </p:sp>
      <p:sp>
        <p:nvSpPr>
          <p:cNvPr id="17" name="object 15">
            <a:extLst>
              <a:ext uri="{FF2B5EF4-FFF2-40B4-BE49-F238E27FC236}">
                <a16:creationId xmlns:a16="http://schemas.microsoft.com/office/drawing/2014/main" id="{8E02FC30-8ED0-2947-C050-C3B292CF4052}"/>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DDBA1CF-171E-4E89-B371-FFED858F5D35}" type="slidenum">
              <a:t>‹#›</a:t>
            </a:fld>
            <a:endParaRPr lang="en-GB" sz="1200" b="0" i="0" u="none" strike="noStrike" kern="1200" cap="none" spc="-15" baseline="0" dirty="0">
              <a:solidFill>
                <a:srgbClr val="203261"/>
              </a:solidFill>
              <a:uFillTx/>
              <a:latin typeface="Titillium Web Light" pitchFamily="2"/>
            </a:endParaRPr>
          </a:p>
        </p:txBody>
      </p:sp>
      <p:sp>
        <p:nvSpPr>
          <p:cNvPr id="18" name="object 2">
            <a:extLst>
              <a:ext uri="{FF2B5EF4-FFF2-40B4-BE49-F238E27FC236}">
                <a16:creationId xmlns:a16="http://schemas.microsoft.com/office/drawing/2014/main" id="{577A77E3-13DF-BE83-7CB7-04A3B85F8341}"/>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9" name="object 4">
            <a:extLst>
              <a:ext uri="{FF2B5EF4-FFF2-40B4-BE49-F238E27FC236}">
                <a16:creationId xmlns:a16="http://schemas.microsoft.com/office/drawing/2014/main" id="{8DD5D11A-4AA3-4898-081A-29C119360C86}"/>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2122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33E6CE2B-69AC-CE1E-D104-CA3EE027A640}"/>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F62011C1-0209-E382-A0EB-A0321EE739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D5BBC1AF-9326-3779-81C7-35A5187509CC}"/>
              </a:ext>
            </a:extLst>
          </p:cNvPr>
          <p:cNvSpPr txBox="1">
            <a:spLocks noGrp="1"/>
          </p:cNvSpPr>
          <p:nvPr>
            <p:ph type="title"/>
          </p:nvPr>
        </p:nvSpPr>
        <p:spPr>
          <a:xfrm>
            <a:off x="807506" y="2921005"/>
            <a:ext cx="6647395" cy="3206745"/>
          </a:xfrm>
        </p:spPr>
        <p:txBody>
          <a:bodyPr anchor="t">
            <a:noAutofit/>
          </a:bodyPr>
          <a:lstStyle>
            <a:lvl1pPr>
              <a:lnSpc>
                <a:spcPct val="70000"/>
              </a:lnSpc>
              <a:defRPr sz="2400">
                <a:solidFill>
                  <a:srgbClr val="FFFFFF"/>
                </a:solidFill>
              </a:defRPr>
            </a:lvl1pPr>
          </a:lstStyle>
          <a:p>
            <a:pPr lvl="0"/>
            <a:r>
              <a:rPr lang="en-GB"/>
              <a:t>https://player.vimeo.com/video/953430342?h=90bf2e60c7</a:t>
            </a:r>
            <a:endParaRPr lang="en-US"/>
          </a:p>
        </p:txBody>
      </p:sp>
      <p:sp>
        <p:nvSpPr>
          <p:cNvPr id="5" name="TextBox 1">
            <a:extLst>
              <a:ext uri="{FF2B5EF4-FFF2-40B4-BE49-F238E27FC236}">
                <a16:creationId xmlns:a16="http://schemas.microsoft.com/office/drawing/2014/main" id="{2747889C-D061-D3A2-0BCC-C4936E52FB93}"/>
              </a:ext>
            </a:extLst>
          </p:cNvPr>
          <p:cNvSpPr txBox="1"/>
          <p:nvPr/>
        </p:nvSpPr>
        <p:spPr>
          <a:xfrm>
            <a:off x="3313721" y="778931"/>
            <a:ext cx="69635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0" i="0" u="none" strike="noStrike" kern="1200" cap="none" spc="0" baseline="0" dirty="0">
                <a:solidFill>
                  <a:srgbClr val="FFFFFF"/>
                </a:solidFill>
                <a:uFillTx/>
                <a:latin typeface="Titillium Web" pitchFamily="2"/>
              </a:rPr>
              <a:t>How do their products work?</a:t>
            </a:r>
          </a:p>
        </p:txBody>
      </p:sp>
    </p:spTree>
    <p:extLst>
      <p:ext uri="{BB962C8B-B14F-4D97-AF65-F5344CB8AC3E}">
        <p14:creationId xmlns:p14="http://schemas.microsoft.com/office/powerpoint/2010/main" val="2521279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_3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53762DF0-4798-9039-D2A6-96AC5C378A3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0846A4DC-C92F-8BF3-DDD0-8DE5A6893010}"/>
              </a:ext>
            </a:extLst>
          </p:cNvPr>
          <p:cNvPicPr>
            <a:picLocks noChangeAspect="1"/>
          </p:cNvPicPr>
          <p:nvPr/>
        </p:nvPicPr>
        <p:blipFill>
          <a:blip>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4" name="Text Placeholder 11">
            <a:extLst>
              <a:ext uri="{FF2B5EF4-FFF2-40B4-BE49-F238E27FC236}">
                <a16:creationId xmlns:a16="http://schemas.microsoft.com/office/drawing/2014/main" id="{271A0A71-DAF5-C83F-80A3-8FA29CF71A5C}"/>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5" name="Picture Placeholder 6">
            <a:extLst>
              <a:ext uri="{FF2B5EF4-FFF2-40B4-BE49-F238E27FC236}">
                <a16:creationId xmlns:a16="http://schemas.microsoft.com/office/drawing/2014/main" id="{92FF6115-2469-2E9A-3D91-CE0B4926E16A}"/>
              </a:ext>
            </a:extLst>
          </p:cNvPr>
          <p:cNvSpPr txBox="1">
            <a:spLocks noGrp="1"/>
          </p:cNvSpPr>
          <p:nvPr>
            <p:ph type="pic" idx="4294967295"/>
          </p:nvPr>
        </p:nvSpPr>
        <p:spPr>
          <a:xfrm>
            <a:off x="5212080" y="3423915"/>
            <a:ext cx="3879534" cy="3429000"/>
          </a:xfrm>
        </p:spPr>
        <p:txBody>
          <a:bodyPr/>
          <a:lstStyle>
            <a:lvl1pPr>
              <a:defRPr lang="en-US"/>
            </a:lvl1pPr>
          </a:lstStyle>
          <a:p>
            <a:pPr lvl="0"/>
            <a:r>
              <a:rPr lang="en-US" dirty="0"/>
              <a:t> </a:t>
            </a:r>
            <a:endParaRPr lang="en-GB" dirty="0"/>
          </a:p>
        </p:txBody>
      </p:sp>
      <p:sp>
        <p:nvSpPr>
          <p:cNvPr id="6" name="Picture Placeholder 6">
            <a:extLst>
              <a:ext uri="{FF2B5EF4-FFF2-40B4-BE49-F238E27FC236}">
                <a16:creationId xmlns:a16="http://schemas.microsoft.com/office/drawing/2014/main" id="{4E1386F2-0CC6-BA14-77C4-C3597406C9FF}"/>
              </a:ext>
            </a:extLst>
          </p:cNvPr>
          <p:cNvSpPr txBox="1">
            <a:spLocks noGrp="1"/>
          </p:cNvSpPr>
          <p:nvPr>
            <p:ph type="pic" idx="4294967295"/>
          </p:nvPr>
        </p:nvSpPr>
        <p:spPr>
          <a:xfrm>
            <a:off x="5212080" y="0"/>
            <a:ext cx="6979916" cy="3423925"/>
          </a:xfrm>
        </p:spPr>
        <p:txBody>
          <a:bodyPr/>
          <a:lstStyle>
            <a:lvl1pPr>
              <a:defRPr/>
            </a:lvl1pPr>
          </a:lstStyle>
          <a:p>
            <a:pPr lvl="0"/>
            <a:endParaRPr lang="en-GB" dirty="0"/>
          </a:p>
        </p:txBody>
      </p:sp>
      <p:sp>
        <p:nvSpPr>
          <p:cNvPr id="7" name="Picture Placeholder 6">
            <a:extLst>
              <a:ext uri="{FF2B5EF4-FFF2-40B4-BE49-F238E27FC236}">
                <a16:creationId xmlns:a16="http://schemas.microsoft.com/office/drawing/2014/main" id="{7E9A0AE0-7DC5-41D2-1FF8-469E8C59A158}"/>
              </a:ext>
            </a:extLst>
          </p:cNvPr>
          <p:cNvSpPr txBox="1">
            <a:spLocks noGrp="1"/>
          </p:cNvSpPr>
          <p:nvPr>
            <p:ph type="pic" idx="4294967295"/>
          </p:nvPr>
        </p:nvSpPr>
        <p:spPr>
          <a:xfrm>
            <a:off x="9091614" y="3423915"/>
            <a:ext cx="3100382" cy="3429000"/>
          </a:xfrm>
        </p:spPr>
        <p:txBody>
          <a:bodyPr/>
          <a:lstStyle>
            <a:lvl1pPr>
              <a:defRPr lang="en-US"/>
            </a:lvl1pPr>
          </a:lstStyle>
          <a:p>
            <a:pPr lvl="0"/>
            <a:r>
              <a:rPr lang="en-US" dirty="0"/>
              <a:t> </a:t>
            </a:r>
            <a:endParaRPr lang="en-GB" dirty="0"/>
          </a:p>
        </p:txBody>
      </p:sp>
      <p:sp>
        <p:nvSpPr>
          <p:cNvPr id="8" name="Text Placeholder 11">
            <a:extLst>
              <a:ext uri="{FF2B5EF4-FFF2-40B4-BE49-F238E27FC236}">
                <a16:creationId xmlns:a16="http://schemas.microsoft.com/office/drawing/2014/main" id="{EA125794-C93E-5D40-9AB1-E21EAC50B5EE}"/>
              </a:ext>
            </a:extLst>
          </p:cNvPr>
          <p:cNvSpPr txBox="1">
            <a:spLocks noGrp="1"/>
          </p:cNvSpPr>
          <p:nvPr>
            <p:ph type="body" idx="4294967295"/>
          </p:nvPr>
        </p:nvSpPr>
        <p:spPr>
          <a:xfrm>
            <a:off x="5686415" y="5806321"/>
            <a:ext cx="1873066" cy="185778"/>
          </a:xfrm>
        </p:spPr>
        <p:txBody>
          <a:bodyPr>
            <a:noAutofit/>
          </a:bodyPr>
          <a:lstStyle>
            <a:lvl1pPr marL="0" indent="0">
              <a:lnSpc>
                <a:spcPct val="70000"/>
              </a:lnSpc>
              <a:buNone/>
              <a:defRPr lang="en-US" sz="1400" b="1"/>
            </a:lvl1pPr>
          </a:lstStyle>
          <a:p>
            <a:pPr lvl="0"/>
            <a:r>
              <a:rPr lang="en-US"/>
              <a:t>Name Surname</a:t>
            </a:r>
          </a:p>
        </p:txBody>
      </p:sp>
      <p:sp>
        <p:nvSpPr>
          <p:cNvPr id="9" name="Text Placeholder 11">
            <a:extLst>
              <a:ext uri="{FF2B5EF4-FFF2-40B4-BE49-F238E27FC236}">
                <a16:creationId xmlns:a16="http://schemas.microsoft.com/office/drawing/2014/main" id="{E455AE2A-6C81-B632-AC40-F488D3A7F67C}"/>
              </a:ext>
            </a:extLst>
          </p:cNvPr>
          <p:cNvSpPr txBox="1">
            <a:spLocks noGrp="1"/>
          </p:cNvSpPr>
          <p:nvPr>
            <p:ph type="body" idx="4294967295"/>
          </p:nvPr>
        </p:nvSpPr>
        <p:spPr>
          <a:xfrm>
            <a:off x="5686415" y="6033714"/>
            <a:ext cx="1297332" cy="185778"/>
          </a:xfrm>
        </p:spPr>
        <p:txBody>
          <a:bodyPr>
            <a:noAutofit/>
          </a:bodyPr>
          <a:lstStyle>
            <a:lvl1pPr marL="0" indent="0">
              <a:lnSpc>
                <a:spcPct val="70000"/>
              </a:lnSpc>
              <a:buNone/>
              <a:defRPr lang="en-US" sz="1050"/>
            </a:lvl1pPr>
          </a:lstStyle>
          <a:p>
            <a:pPr lvl="0"/>
            <a:r>
              <a:rPr lang="en-US"/>
              <a:t>Position</a:t>
            </a:r>
          </a:p>
        </p:txBody>
      </p:sp>
      <p:sp>
        <p:nvSpPr>
          <p:cNvPr id="10" name="Text Placeholder 11">
            <a:extLst>
              <a:ext uri="{FF2B5EF4-FFF2-40B4-BE49-F238E27FC236}">
                <a16:creationId xmlns:a16="http://schemas.microsoft.com/office/drawing/2014/main" id="{D752E691-1F48-2185-7A93-B10A1CC2154A}"/>
              </a:ext>
            </a:extLst>
          </p:cNvPr>
          <p:cNvSpPr txBox="1">
            <a:spLocks noGrp="1"/>
          </p:cNvSpPr>
          <p:nvPr>
            <p:ph type="body" idx="4294967295"/>
          </p:nvPr>
        </p:nvSpPr>
        <p:spPr>
          <a:xfrm>
            <a:off x="8583600" y="2236887"/>
            <a:ext cx="1873066" cy="185778"/>
          </a:xfrm>
        </p:spPr>
        <p:txBody>
          <a:bodyPr>
            <a:noAutofit/>
          </a:bodyPr>
          <a:lstStyle>
            <a:lvl1pPr marL="0" indent="0">
              <a:lnSpc>
                <a:spcPct val="70000"/>
              </a:lnSpc>
              <a:buNone/>
              <a:defRPr lang="en-US" sz="1400" b="1"/>
            </a:lvl1pPr>
          </a:lstStyle>
          <a:p>
            <a:pPr lvl="0"/>
            <a:r>
              <a:rPr lang="en-US"/>
              <a:t>Name Surname</a:t>
            </a:r>
          </a:p>
        </p:txBody>
      </p:sp>
      <p:sp>
        <p:nvSpPr>
          <p:cNvPr id="11" name="Text Placeholder 11">
            <a:extLst>
              <a:ext uri="{FF2B5EF4-FFF2-40B4-BE49-F238E27FC236}">
                <a16:creationId xmlns:a16="http://schemas.microsoft.com/office/drawing/2014/main" id="{3C887D43-C725-C772-1C26-46E39D45B872}"/>
              </a:ext>
            </a:extLst>
          </p:cNvPr>
          <p:cNvSpPr txBox="1">
            <a:spLocks noGrp="1"/>
          </p:cNvSpPr>
          <p:nvPr>
            <p:ph type="body" idx="4294967295"/>
          </p:nvPr>
        </p:nvSpPr>
        <p:spPr>
          <a:xfrm>
            <a:off x="8583600" y="2464280"/>
            <a:ext cx="1297332" cy="185778"/>
          </a:xfrm>
        </p:spPr>
        <p:txBody>
          <a:bodyPr>
            <a:noAutofit/>
          </a:bodyPr>
          <a:lstStyle>
            <a:lvl1pPr marL="0" indent="0">
              <a:lnSpc>
                <a:spcPct val="70000"/>
              </a:lnSpc>
              <a:buNone/>
              <a:defRPr lang="en-US" sz="1050"/>
            </a:lvl1pPr>
          </a:lstStyle>
          <a:p>
            <a:pPr lvl="0"/>
            <a:r>
              <a:rPr lang="en-US"/>
              <a:t>Position</a:t>
            </a:r>
          </a:p>
        </p:txBody>
      </p:sp>
      <p:sp>
        <p:nvSpPr>
          <p:cNvPr id="12" name="Text Placeholder 11">
            <a:extLst>
              <a:ext uri="{FF2B5EF4-FFF2-40B4-BE49-F238E27FC236}">
                <a16:creationId xmlns:a16="http://schemas.microsoft.com/office/drawing/2014/main" id="{C9B9C9FB-D808-3426-5128-2629F52978B4}"/>
              </a:ext>
            </a:extLst>
          </p:cNvPr>
          <p:cNvSpPr txBox="1">
            <a:spLocks noGrp="1"/>
          </p:cNvSpPr>
          <p:nvPr>
            <p:ph type="body" idx="4294967295"/>
          </p:nvPr>
        </p:nvSpPr>
        <p:spPr>
          <a:xfrm>
            <a:off x="9362532" y="5992099"/>
            <a:ext cx="1873066" cy="185778"/>
          </a:xfrm>
        </p:spPr>
        <p:txBody>
          <a:bodyPr>
            <a:noAutofit/>
          </a:bodyPr>
          <a:lstStyle>
            <a:lvl1pPr marL="0" indent="0">
              <a:lnSpc>
                <a:spcPct val="70000"/>
              </a:lnSpc>
              <a:buNone/>
              <a:defRPr lang="en-US" sz="1400" b="1"/>
            </a:lvl1pPr>
          </a:lstStyle>
          <a:p>
            <a:pPr lvl="0"/>
            <a:r>
              <a:rPr lang="en-US"/>
              <a:t>Name Surname</a:t>
            </a:r>
          </a:p>
        </p:txBody>
      </p:sp>
      <p:sp>
        <p:nvSpPr>
          <p:cNvPr id="13" name="Text Placeholder 11">
            <a:extLst>
              <a:ext uri="{FF2B5EF4-FFF2-40B4-BE49-F238E27FC236}">
                <a16:creationId xmlns:a16="http://schemas.microsoft.com/office/drawing/2014/main" id="{9640442A-5652-BEDD-D922-E660AE45D5EF}"/>
              </a:ext>
            </a:extLst>
          </p:cNvPr>
          <p:cNvSpPr txBox="1">
            <a:spLocks noGrp="1"/>
          </p:cNvSpPr>
          <p:nvPr>
            <p:ph type="body" idx="4294967295"/>
          </p:nvPr>
        </p:nvSpPr>
        <p:spPr>
          <a:xfrm>
            <a:off x="9362532" y="6219492"/>
            <a:ext cx="1297332" cy="185778"/>
          </a:xfrm>
        </p:spPr>
        <p:txBody>
          <a:bodyPr>
            <a:noAutofit/>
          </a:bodyPr>
          <a:lstStyle>
            <a:lvl1pPr marL="0" indent="0">
              <a:lnSpc>
                <a:spcPct val="70000"/>
              </a:lnSpc>
              <a:buNone/>
              <a:defRPr lang="en-US" sz="1050"/>
            </a:lvl1pPr>
          </a:lstStyle>
          <a:p>
            <a:pPr lvl="0"/>
            <a:r>
              <a:rPr lang="en-US"/>
              <a:t>Position</a:t>
            </a:r>
          </a:p>
        </p:txBody>
      </p:sp>
      <p:sp>
        <p:nvSpPr>
          <p:cNvPr id="14" name="object 15">
            <a:extLst>
              <a:ext uri="{FF2B5EF4-FFF2-40B4-BE49-F238E27FC236}">
                <a16:creationId xmlns:a16="http://schemas.microsoft.com/office/drawing/2014/main" id="{DB4192FE-00A3-F2F9-B93D-9554689165BE}"/>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B086B9E6-1FB6-4C3A-87EC-B7B43B54F641}" type="slidenum">
              <a:t>‹#›</a:t>
            </a:fld>
            <a:endParaRPr lang="en-GB" sz="1200" b="0" i="0" u="none" strike="noStrike" kern="1200" cap="none" spc="-15" baseline="0" dirty="0">
              <a:solidFill>
                <a:srgbClr val="203261"/>
              </a:solidFill>
              <a:uFillTx/>
              <a:latin typeface="Titillium Web Light" pitchFamily="2"/>
            </a:endParaRPr>
          </a:p>
        </p:txBody>
      </p:sp>
      <p:sp>
        <p:nvSpPr>
          <p:cNvPr id="15" name="object 2">
            <a:extLst>
              <a:ext uri="{FF2B5EF4-FFF2-40B4-BE49-F238E27FC236}">
                <a16:creationId xmlns:a16="http://schemas.microsoft.com/office/drawing/2014/main" id="{2C284546-A65C-76F1-4E7A-0E547D1AB5AC}"/>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6" name="object 4">
            <a:extLst>
              <a:ext uri="{FF2B5EF4-FFF2-40B4-BE49-F238E27FC236}">
                <a16:creationId xmlns:a16="http://schemas.microsoft.com/office/drawing/2014/main" id="{41EA1945-67CC-CFBE-A7A0-C6CBA8E626E6}"/>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161169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_5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AF9BBFE9-A310-CDA6-D89A-3FF60D26C1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DD854967-CD7E-CD92-4BA7-D9BF570CE9B5}"/>
              </a:ext>
            </a:extLst>
          </p:cNvPr>
          <p:cNvPicPr>
            <a:picLocks noChangeAspect="1"/>
          </p:cNvPicPr>
          <p:nvPr/>
        </p:nvPicPr>
        <p:blipFill>
          <a:blip>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4" name="Picture Placeholder 6">
            <a:extLst>
              <a:ext uri="{FF2B5EF4-FFF2-40B4-BE49-F238E27FC236}">
                <a16:creationId xmlns:a16="http://schemas.microsoft.com/office/drawing/2014/main" id="{03153F48-962D-7A79-D849-7389F7706976}"/>
              </a:ext>
            </a:extLst>
          </p:cNvPr>
          <p:cNvSpPr txBox="1">
            <a:spLocks noGrp="1"/>
          </p:cNvSpPr>
          <p:nvPr>
            <p:ph type="pic" idx="4294967295"/>
          </p:nvPr>
        </p:nvSpPr>
        <p:spPr>
          <a:xfrm>
            <a:off x="5224268" y="0"/>
            <a:ext cx="2785198" cy="3423915"/>
          </a:xfrm>
        </p:spPr>
        <p:txBody>
          <a:bodyPr/>
          <a:lstStyle>
            <a:lvl1pPr>
              <a:defRPr/>
            </a:lvl1pPr>
          </a:lstStyle>
          <a:p>
            <a:pPr lvl="0"/>
            <a:endParaRPr lang="en-GB" dirty="0"/>
          </a:p>
        </p:txBody>
      </p:sp>
      <p:sp>
        <p:nvSpPr>
          <p:cNvPr id="5" name="Picture Placeholder 6">
            <a:extLst>
              <a:ext uri="{FF2B5EF4-FFF2-40B4-BE49-F238E27FC236}">
                <a16:creationId xmlns:a16="http://schemas.microsoft.com/office/drawing/2014/main" id="{89C3C6AF-58DD-F853-DE4D-D41C28268588}"/>
              </a:ext>
            </a:extLst>
          </p:cNvPr>
          <p:cNvSpPr txBox="1">
            <a:spLocks noGrp="1"/>
          </p:cNvSpPr>
          <p:nvPr>
            <p:ph type="pic" idx="4294967295"/>
          </p:nvPr>
        </p:nvSpPr>
        <p:spPr>
          <a:xfrm>
            <a:off x="8009467" y="0"/>
            <a:ext cx="4182529" cy="3423925"/>
          </a:xfrm>
        </p:spPr>
        <p:txBody>
          <a:bodyPr/>
          <a:lstStyle>
            <a:lvl1pPr>
              <a:defRPr/>
            </a:lvl1pPr>
          </a:lstStyle>
          <a:p>
            <a:pPr lvl="0"/>
            <a:endParaRPr lang="en-GB" dirty="0"/>
          </a:p>
        </p:txBody>
      </p:sp>
      <p:sp>
        <p:nvSpPr>
          <p:cNvPr id="6" name="Picture Placeholder 6">
            <a:extLst>
              <a:ext uri="{FF2B5EF4-FFF2-40B4-BE49-F238E27FC236}">
                <a16:creationId xmlns:a16="http://schemas.microsoft.com/office/drawing/2014/main" id="{4AFDE510-3A90-CFDE-F4B7-DCEA72347A49}"/>
              </a:ext>
            </a:extLst>
          </p:cNvPr>
          <p:cNvSpPr txBox="1">
            <a:spLocks noGrp="1"/>
          </p:cNvSpPr>
          <p:nvPr>
            <p:ph type="pic" idx="4294967295"/>
          </p:nvPr>
        </p:nvSpPr>
        <p:spPr>
          <a:xfrm>
            <a:off x="9869420" y="3423915"/>
            <a:ext cx="2322576" cy="3434084"/>
          </a:xfrm>
        </p:spPr>
        <p:txBody>
          <a:bodyPr/>
          <a:lstStyle>
            <a:lvl1pPr>
              <a:defRPr lang="en-US"/>
            </a:lvl1pPr>
          </a:lstStyle>
          <a:p>
            <a:pPr lvl="0"/>
            <a:r>
              <a:rPr lang="en-US" dirty="0"/>
              <a:t> </a:t>
            </a:r>
            <a:endParaRPr lang="en-GB" dirty="0"/>
          </a:p>
        </p:txBody>
      </p:sp>
      <p:sp>
        <p:nvSpPr>
          <p:cNvPr id="7" name="Picture Placeholder 6">
            <a:extLst>
              <a:ext uri="{FF2B5EF4-FFF2-40B4-BE49-F238E27FC236}">
                <a16:creationId xmlns:a16="http://schemas.microsoft.com/office/drawing/2014/main" id="{0E697CA0-4CDD-C425-B1C5-D90C632337AA}"/>
              </a:ext>
            </a:extLst>
          </p:cNvPr>
          <p:cNvSpPr txBox="1">
            <a:spLocks noGrp="1"/>
          </p:cNvSpPr>
          <p:nvPr>
            <p:ph type="pic" idx="4294967295"/>
          </p:nvPr>
        </p:nvSpPr>
        <p:spPr>
          <a:xfrm>
            <a:off x="5224268" y="3423915"/>
            <a:ext cx="2322576" cy="3434084"/>
          </a:xfrm>
        </p:spPr>
        <p:txBody>
          <a:bodyPr/>
          <a:lstStyle>
            <a:lvl1pPr>
              <a:defRPr/>
            </a:lvl1pPr>
          </a:lstStyle>
          <a:p>
            <a:pPr lvl="0"/>
            <a:endParaRPr lang="en-GB" dirty="0"/>
          </a:p>
        </p:txBody>
      </p:sp>
      <p:sp>
        <p:nvSpPr>
          <p:cNvPr id="8" name="Picture Placeholder 6">
            <a:extLst>
              <a:ext uri="{FF2B5EF4-FFF2-40B4-BE49-F238E27FC236}">
                <a16:creationId xmlns:a16="http://schemas.microsoft.com/office/drawing/2014/main" id="{3021F031-40F5-4ABC-70C2-E82110D055A3}"/>
              </a:ext>
            </a:extLst>
          </p:cNvPr>
          <p:cNvSpPr txBox="1">
            <a:spLocks noGrp="1"/>
          </p:cNvSpPr>
          <p:nvPr>
            <p:ph type="pic" idx="4294967295"/>
          </p:nvPr>
        </p:nvSpPr>
        <p:spPr>
          <a:xfrm>
            <a:off x="7546844" y="3423915"/>
            <a:ext cx="2322576" cy="3429000"/>
          </a:xfrm>
        </p:spPr>
        <p:txBody>
          <a:bodyPr/>
          <a:lstStyle>
            <a:lvl1pPr>
              <a:defRPr lang="en-US"/>
            </a:lvl1pPr>
          </a:lstStyle>
          <a:p>
            <a:pPr lvl="0"/>
            <a:r>
              <a:rPr lang="en-US" dirty="0"/>
              <a:t> </a:t>
            </a:r>
            <a:endParaRPr lang="en-GB" dirty="0"/>
          </a:p>
        </p:txBody>
      </p:sp>
      <p:sp>
        <p:nvSpPr>
          <p:cNvPr id="9" name="Text Placeholder 11">
            <a:extLst>
              <a:ext uri="{FF2B5EF4-FFF2-40B4-BE49-F238E27FC236}">
                <a16:creationId xmlns:a16="http://schemas.microsoft.com/office/drawing/2014/main" id="{004483F5-AE2F-34DA-D60A-104B616A532E}"/>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10" name="Text Placeholder 11">
            <a:extLst>
              <a:ext uri="{FF2B5EF4-FFF2-40B4-BE49-F238E27FC236}">
                <a16:creationId xmlns:a16="http://schemas.microsoft.com/office/drawing/2014/main" id="{79DE4379-4D64-1E8A-493C-05BCB6B80DCE}"/>
              </a:ext>
            </a:extLst>
          </p:cNvPr>
          <p:cNvSpPr txBox="1">
            <a:spLocks noGrp="1"/>
          </p:cNvSpPr>
          <p:nvPr>
            <p:ph type="body" idx="4294967295"/>
          </p:nvPr>
        </p:nvSpPr>
        <p:spPr>
          <a:xfrm>
            <a:off x="5424385"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1" name="Text Placeholder 11">
            <a:extLst>
              <a:ext uri="{FF2B5EF4-FFF2-40B4-BE49-F238E27FC236}">
                <a16:creationId xmlns:a16="http://schemas.microsoft.com/office/drawing/2014/main" id="{1AC074E9-A5DA-FCD9-41C8-C97207C2C5E5}"/>
              </a:ext>
            </a:extLst>
          </p:cNvPr>
          <p:cNvSpPr txBox="1">
            <a:spLocks noGrp="1"/>
          </p:cNvSpPr>
          <p:nvPr>
            <p:ph type="body" idx="4294967295"/>
          </p:nvPr>
        </p:nvSpPr>
        <p:spPr>
          <a:xfrm>
            <a:off x="5424385" y="6480508"/>
            <a:ext cx="1297332" cy="185778"/>
          </a:xfrm>
        </p:spPr>
        <p:txBody>
          <a:bodyPr>
            <a:noAutofit/>
          </a:bodyPr>
          <a:lstStyle>
            <a:lvl1pPr marL="0" indent="0">
              <a:lnSpc>
                <a:spcPct val="70000"/>
              </a:lnSpc>
              <a:buNone/>
              <a:defRPr lang="en-US" sz="1050"/>
            </a:lvl1pPr>
          </a:lstStyle>
          <a:p>
            <a:pPr lvl="0"/>
            <a:r>
              <a:rPr lang="en-US"/>
              <a:t>Position</a:t>
            </a:r>
          </a:p>
        </p:txBody>
      </p:sp>
      <p:sp>
        <p:nvSpPr>
          <p:cNvPr id="12" name="Text Placeholder 11">
            <a:extLst>
              <a:ext uri="{FF2B5EF4-FFF2-40B4-BE49-F238E27FC236}">
                <a16:creationId xmlns:a16="http://schemas.microsoft.com/office/drawing/2014/main" id="{82B9969C-3953-5370-981F-ECF388020266}"/>
              </a:ext>
            </a:extLst>
          </p:cNvPr>
          <p:cNvSpPr txBox="1">
            <a:spLocks noGrp="1"/>
          </p:cNvSpPr>
          <p:nvPr>
            <p:ph type="body" idx="4294967295"/>
          </p:nvPr>
        </p:nvSpPr>
        <p:spPr>
          <a:xfrm>
            <a:off x="7746961"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3" name="Text Placeholder 11">
            <a:extLst>
              <a:ext uri="{FF2B5EF4-FFF2-40B4-BE49-F238E27FC236}">
                <a16:creationId xmlns:a16="http://schemas.microsoft.com/office/drawing/2014/main" id="{C3950D04-C05B-702B-BD21-86120BEBCB56}"/>
              </a:ext>
            </a:extLst>
          </p:cNvPr>
          <p:cNvSpPr txBox="1">
            <a:spLocks noGrp="1"/>
          </p:cNvSpPr>
          <p:nvPr>
            <p:ph type="body" idx="4294967295"/>
          </p:nvPr>
        </p:nvSpPr>
        <p:spPr>
          <a:xfrm>
            <a:off x="7746961" y="6480508"/>
            <a:ext cx="1297332" cy="185778"/>
          </a:xfrm>
        </p:spPr>
        <p:txBody>
          <a:bodyPr>
            <a:noAutofit/>
          </a:bodyPr>
          <a:lstStyle>
            <a:lvl1pPr marL="0" indent="0">
              <a:lnSpc>
                <a:spcPct val="70000"/>
              </a:lnSpc>
              <a:buNone/>
              <a:defRPr lang="en-US" sz="1050"/>
            </a:lvl1pPr>
          </a:lstStyle>
          <a:p>
            <a:pPr lvl="0"/>
            <a:r>
              <a:rPr lang="en-US"/>
              <a:t>Position</a:t>
            </a:r>
          </a:p>
        </p:txBody>
      </p:sp>
      <p:sp>
        <p:nvSpPr>
          <p:cNvPr id="14" name="Text Placeholder 11">
            <a:extLst>
              <a:ext uri="{FF2B5EF4-FFF2-40B4-BE49-F238E27FC236}">
                <a16:creationId xmlns:a16="http://schemas.microsoft.com/office/drawing/2014/main" id="{C09D1E94-6E56-7C5A-1C33-129409F1DEC4}"/>
              </a:ext>
            </a:extLst>
          </p:cNvPr>
          <p:cNvSpPr txBox="1">
            <a:spLocks noGrp="1"/>
          </p:cNvSpPr>
          <p:nvPr>
            <p:ph type="body" idx="4294967295"/>
          </p:nvPr>
        </p:nvSpPr>
        <p:spPr>
          <a:xfrm>
            <a:off x="10118823"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5" name="Text Placeholder 11">
            <a:extLst>
              <a:ext uri="{FF2B5EF4-FFF2-40B4-BE49-F238E27FC236}">
                <a16:creationId xmlns:a16="http://schemas.microsoft.com/office/drawing/2014/main" id="{119DA89B-01EB-F58B-766F-5465267569CF}"/>
              </a:ext>
            </a:extLst>
          </p:cNvPr>
          <p:cNvSpPr txBox="1">
            <a:spLocks noGrp="1"/>
          </p:cNvSpPr>
          <p:nvPr>
            <p:ph type="body" idx="4294967295"/>
          </p:nvPr>
        </p:nvSpPr>
        <p:spPr>
          <a:xfrm>
            <a:off x="10118823" y="6480508"/>
            <a:ext cx="1297332" cy="185778"/>
          </a:xfrm>
        </p:spPr>
        <p:txBody>
          <a:bodyPr>
            <a:noAutofit/>
          </a:bodyPr>
          <a:lstStyle>
            <a:lvl1pPr marL="0" indent="0">
              <a:lnSpc>
                <a:spcPct val="70000"/>
              </a:lnSpc>
              <a:buNone/>
              <a:defRPr lang="en-US" sz="1050"/>
            </a:lvl1pPr>
          </a:lstStyle>
          <a:p>
            <a:pPr lvl="0"/>
            <a:r>
              <a:rPr lang="en-US"/>
              <a:t>Position</a:t>
            </a:r>
          </a:p>
        </p:txBody>
      </p:sp>
      <p:sp>
        <p:nvSpPr>
          <p:cNvPr id="16" name="Text Placeholder 11">
            <a:extLst>
              <a:ext uri="{FF2B5EF4-FFF2-40B4-BE49-F238E27FC236}">
                <a16:creationId xmlns:a16="http://schemas.microsoft.com/office/drawing/2014/main" id="{2DB4D612-4508-753B-0D91-53BA0D64E93F}"/>
              </a:ext>
            </a:extLst>
          </p:cNvPr>
          <p:cNvSpPr txBox="1">
            <a:spLocks noGrp="1"/>
          </p:cNvSpPr>
          <p:nvPr>
            <p:ph type="body" idx="4294967295"/>
          </p:nvPr>
        </p:nvSpPr>
        <p:spPr>
          <a:xfrm>
            <a:off x="5467865" y="2739021"/>
            <a:ext cx="1873066" cy="185778"/>
          </a:xfrm>
        </p:spPr>
        <p:txBody>
          <a:bodyPr>
            <a:noAutofit/>
          </a:bodyPr>
          <a:lstStyle>
            <a:lvl1pPr marL="0" indent="0">
              <a:lnSpc>
                <a:spcPct val="70000"/>
              </a:lnSpc>
              <a:buNone/>
              <a:defRPr lang="en-US" sz="1400" b="1"/>
            </a:lvl1pPr>
          </a:lstStyle>
          <a:p>
            <a:pPr lvl="0"/>
            <a:r>
              <a:rPr lang="en-US"/>
              <a:t>Name Surname</a:t>
            </a:r>
          </a:p>
        </p:txBody>
      </p:sp>
      <p:sp>
        <p:nvSpPr>
          <p:cNvPr id="17" name="Text Placeholder 11">
            <a:extLst>
              <a:ext uri="{FF2B5EF4-FFF2-40B4-BE49-F238E27FC236}">
                <a16:creationId xmlns:a16="http://schemas.microsoft.com/office/drawing/2014/main" id="{2F1E4432-B042-4AE5-9FF5-EED3065D9BE3}"/>
              </a:ext>
            </a:extLst>
          </p:cNvPr>
          <p:cNvSpPr txBox="1">
            <a:spLocks noGrp="1"/>
          </p:cNvSpPr>
          <p:nvPr>
            <p:ph type="body" idx="4294967295"/>
          </p:nvPr>
        </p:nvSpPr>
        <p:spPr>
          <a:xfrm>
            <a:off x="5467865" y="2966414"/>
            <a:ext cx="1297332" cy="185778"/>
          </a:xfrm>
        </p:spPr>
        <p:txBody>
          <a:bodyPr>
            <a:noAutofit/>
          </a:bodyPr>
          <a:lstStyle>
            <a:lvl1pPr marL="0" indent="0">
              <a:lnSpc>
                <a:spcPct val="70000"/>
              </a:lnSpc>
              <a:buNone/>
              <a:defRPr lang="en-US" sz="1050"/>
            </a:lvl1pPr>
          </a:lstStyle>
          <a:p>
            <a:pPr lvl="0"/>
            <a:r>
              <a:rPr lang="en-US"/>
              <a:t>Position</a:t>
            </a:r>
          </a:p>
        </p:txBody>
      </p:sp>
      <p:sp>
        <p:nvSpPr>
          <p:cNvPr id="18" name="Text Placeholder 11">
            <a:extLst>
              <a:ext uri="{FF2B5EF4-FFF2-40B4-BE49-F238E27FC236}">
                <a16:creationId xmlns:a16="http://schemas.microsoft.com/office/drawing/2014/main" id="{3BFE04DC-2864-A5CD-342F-6B8EEAF57506}"/>
              </a:ext>
            </a:extLst>
          </p:cNvPr>
          <p:cNvSpPr txBox="1">
            <a:spLocks noGrp="1"/>
          </p:cNvSpPr>
          <p:nvPr>
            <p:ph type="body" idx="4294967295"/>
          </p:nvPr>
        </p:nvSpPr>
        <p:spPr>
          <a:xfrm>
            <a:off x="8253063" y="2738847"/>
            <a:ext cx="1873066" cy="185778"/>
          </a:xfrm>
        </p:spPr>
        <p:txBody>
          <a:bodyPr>
            <a:noAutofit/>
          </a:bodyPr>
          <a:lstStyle>
            <a:lvl1pPr marL="0" indent="0">
              <a:lnSpc>
                <a:spcPct val="70000"/>
              </a:lnSpc>
              <a:buNone/>
              <a:defRPr lang="en-US" sz="1400" b="1"/>
            </a:lvl1pPr>
          </a:lstStyle>
          <a:p>
            <a:pPr lvl="0"/>
            <a:r>
              <a:rPr lang="en-US"/>
              <a:t>Name Surname</a:t>
            </a:r>
          </a:p>
        </p:txBody>
      </p:sp>
      <p:sp>
        <p:nvSpPr>
          <p:cNvPr id="19" name="Text Placeholder 11">
            <a:extLst>
              <a:ext uri="{FF2B5EF4-FFF2-40B4-BE49-F238E27FC236}">
                <a16:creationId xmlns:a16="http://schemas.microsoft.com/office/drawing/2014/main" id="{262AC378-5B97-5D08-D2A1-6AFD551CB106}"/>
              </a:ext>
            </a:extLst>
          </p:cNvPr>
          <p:cNvSpPr txBox="1">
            <a:spLocks noGrp="1"/>
          </p:cNvSpPr>
          <p:nvPr>
            <p:ph type="body" idx="4294967295"/>
          </p:nvPr>
        </p:nvSpPr>
        <p:spPr>
          <a:xfrm>
            <a:off x="8253063" y="2966240"/>
            <a:ext cx="1297332" cy="185778"/>
          </a:xfrm>
        </p:spPr>
        <p:txBody>
          <a:bodyPr>
            <a:noAutofit/>
          </a:bodyPr>
          <a:lstStyle>
            <a:lvl1pPr marL="0" indent="0">
              <a:lnSpc>
                <a:spcPct val="70000"/>
              </a:lnSpc>
              <a:buNone/>
              <a:defRPr lang="en-US" sz="1050"/>
            </a:lvl1pPr>
          </a:lstStyle>
          <a:p>
            <a:pPr lvl="0"/>
            <a:r>
              <a:rPr lang="en-US"/>
              <a:t>Position</a:t>
            </a:r>
          </a:p>
        </p:txBody>
      </p:sp>
      <p:sp>
        <p:nvSpPr>
          <p:cNvPr id="20" name="object 15">
            <a:extLst>
              <a:ext uri="{FF2B5EF4-FFF2-40B4-BE49-F238E27FC236}">
                <a16:creationId xmlns:a16="http://schemas.microsoft.com/office/drawing/2014/main" id="{6551E2D9-940A-6F70-A68D-7A3CC6AAEBEB}"/>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42B24531-1FF7-4D1C-9EFD-093E36A5B0C1}" type="slidenum">
              <a:t>‹#›</a:t>
            </a:fld>
            <a:endParaRPr lang="en-GB" sz="1200" b="0" i="0" u="none" strike="noStrike" kern="1200" cap="none" spc="-15" baseline="0" dirty="0">
              <a:solidFill>
                <a:srgbClr val="203261"/>
              </a:solidFill>
              <a:uFillTx/>
              <a:latin typeface="Titillium Web Light" pitchFamily="2"/>
            </a:endParaRPr>
          </a:p>
        </p:txBody>
      </p:sp>
      <p:sp>
        <p:nvSpPr>
          <p:cNvPr id="21" name="object 2">
            <a:extLst>
              <a:ext uri="{FF2B5EF4-FFF2-40B4-BE49-F238E27FC236}">
                <a16:creationId xmlns:a16="http://schemas.microsoft.com/office/drawing/2014/main" id="{1D32B925-B277-6403-FB96-1DF3CDA6044B}"/>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22" name="object 4">
            <a:extLst>
              <a:ext uri="{FF2B5EF4-FFF2-40B4-BE49-F238E27FC236}">
                <a16:creationId xmlns:a16="http://schemas.microsoft.com/office/drawing/2014/main" id="{5ABBDE33-FD22-72D4-B669-32ACDFC3B1B8}"/>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360828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Outro Slide">
    <p:bg>
      <p:bgPr>
        <a:solidFill>
          <a:srgbClr val="2032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62F8-19E7-D269-53F6-7C16C1F9B548}"/>
              </a:ext>
            </a:extLst>
          </p:cNvPr>
          <p:cNvSpPr txBox="1">
            <a:spLocks noGrp="1"/>
          </p:cNvSpPr>
          <p:nvPr>
            <p:ph type="title"/>
          </p:nvPr>
        </p:nvSpPr>
        <p:spPr>
          <a:xfrm>
            <a:off x="775758" y="1261533"/>
            <a:ext cx="7131048" cy="1329272"/>
          </a:xfrm>
        </p:spPr>
        <p:txBody>
          <a:bodyPr anchor="b">
            <a:noAutofit/>
          </a:bodyPr>
          <a:lstStyle>
            <a:lvl1pPr>
              <a:lnSpc>
                <a:spcPct val="70000"/>
              </a:lnSpc>
              <a:defRPr sz="8800">
                <a:solidFill>
                  <a:srgbClr val="FFFFFF"/>
                </a:solidFill>
              </a:defRPr>
            </a:lvl1pPr>
          </a:lstStyle>
          <a:p>
            <a:pPr lvl="0"/>
            <a:r>
              <a:rPr lang="en-GB"/>
              <a:t>CLICK TO EDIT</a:t>
            </a:r>
            <a:endParaRPr lang="en-US"/>
          </a:p>
        </p:txBody>
      </p:sp>
      <p:pic>
        <p:nvPicPr>
          <p:cNvPr id="3" name="Graphic 4">
            <a:extLst>
              <a:ext uri="{FF2B5EF4-FFF2-40B4-BE49-F238E27FC236}">
                <a16:creationId xmlns:a16="http://schemas.microsoft.com/office/drawing/2014/main" id="{E281BC4A-471A-F69D-0439-CE7BF487895C}"/>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sp>
        <p:nvSpPr>
          <p:cNvPr id="4" name="Text Placeholder 5">
            <a:extLst>
              <a:ext uri="{FF2B5EF4-FFF2-40B4-BE49-F238E27FC236}">
                <a16:creationId xmlns:a16="http://schemas.microsoft.com/office/drawing/2014/main" id="{3315EEE8-1D91-A7C4-70E7-E4E16522CD8A}"/>
              </a:ext>
            </a:extLst>
          </p:cNvPr>
          <p:cNvSpPr txBox="1">
            <a:spLocks noGrp="1"/>
          </p:cNvSpPr>
          <p:nvPr>
            <p:ph type="body" idx="4294967295"/>
          </p:nvPr>
        </p:nvSpPr>
        <p:spPr>
          <a:xfrm>
            <a:off x="775758" y="3050859"/>
            <a:ext cx="6018745" cy="2367811"/>
          </a:xfrm>
        </p:spPr>
        <p:txBody>
          <a:bodyPr/>
          <a:lstStyle>
            <a:lvl1pPr marL="0" indent="0">
              <a:buNone/>
              <a:defRPr lang="en-US">
                <a:solidFill>
                  <a:srgbClr val="FFFFFF"/>
                </a:solidFill>
              </a:defRPr>
            </a:lvl1pPr>
          </a:lstStyle>
          <a:p>
            <a:pPr lvl="0"/>
            <a:r>
              <a:rPr lang="en-US"/>
              <a:t>Click to edit Master text styles  </a:t>
            </a:r>
          </a:p>
        </p:txBody>
      </p:sp>
    </p:spTree>
    <p:extLst>
      <p:ext uri="{BB962C8B-B14F-4D97-AF65-F5344CB8AC3E}">
        <p14:creationId xmlns:p14="http://schemas.microsoft.com/office/powerpoint/2010/main" val="2790778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Outro Slide">
    <p:bg>
      <p:bgPr>
        <a:solidFill>
          <a:srgbClr val="03AA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2F396-3F8B-18D9-C5BB-C5B8335AAA4A}"/>
              </a:ext>
            </a:extLst>
          </p:cNvPr>
          <p:cNvSpPr txBox="1">
            <a:spLocks noGrp="1"/>
          </p:cNvSpPr>
          <p:nvPr>
            <p:ph type="title"/>
          </p:nvPr>
        </p:nvSpPr>
        <p:spPr>
          <a:xfrm>
            <a:off x="775758" y="1261533"/>
            <a:ext cx="7131048" cy="1329272"/>
          </a:xfrm>
        </p:spPr>
        <p:txBody>
          <a:bodyPr anchor="b">
            <a:noAutofit/>
          </a:bodyPr>
          <a:lstStyle>
            <a:lvl1pPr>
              <a:lnSpc>
                <a:spcPct val="70000"/>
              </a:lnSpc>
              <a:defRPr sz="8800">
                <a:solidFill>
                  <a:srgbClr val="FFFFFF"/>
                </a:solidFill>
              </a:defRPr>
            </a:lvl1pPr>
          </a:lstStyle>
          <a:p>
            <a:pPr lvl="0"/>
            <a:r>
              <a:rPr lang="en-GB"/>
              <a:t>CLICK TO EDIT</a:t>
            </a:r>
            <a:endParaRPr lang="en-US"/>
          </a:p>
        </p:txBody>
      </p:sp>
      <p:pic>
        <p:nvPicPr>
          <p:cNvPr id="3" name="Graphic 4">
            <a:extLst>
              <a:ext uri="{FF2B5EF4-FFF2-40B4-BE49-F238E27FC236}">
                <a16:creationId xmlns:a16="http://schemas.microsoft.com/office/drawing/2014/main" id="{676940DA-3069-6915-0D51-73F5C6D29C3E}"/>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sp>
        <p:nvSpPr>
          <p:cNvPr id="4" name="Text Placeholder 5">
            <a:extLst>
              <a:ext uri="{FF2B5EF4-FFF2-40B4-BE49-F238E27FC236}">
                <a16:creationId xmlns:a16="http://schemas.microsoft.com/office/drawing/2014/main" id="{EB047BDA-72BA-A5BE-05DE-62BCE641A854}"/>
              </a:ext>
            </a:extLst>
          </p:cNvPr>
          <p:cNvSpPr txBox="1">
            <a:spLocks noGrp="1"/>
          </p:cNvSpPr>
          <p:nvPr>
            <p:ph type="body" idx="4294967295"/>
          </p:nvPr>
        </p:nvSpPr>
        <p:spPr>
          <a:xfrm>
            <a:off x="775758" y="3050859"/>
            <a:ext cx="6018745" cy="2367811"/>
          </a:xfrm>
        </p:spPr>
        <p:txBody>
          <a:bodyPr/>
          <a:lstStyle>
            <a:lvl1pPr marL="0" indent="0">
              <a:buNone/>
              <a:defRPr lang="en-US">
                <a:solidFill>
                  <a:srgbClr val="FFFFFF"/>
                </a:solidFill>
              </a:defRPr>
            </a:lvl1pPr>
          </a:lstStyle>
          <a:p>
            <a:pPr lvl="0"/>
            <a:r>
              <a:rPr lang="en-US"/>
              <a:t>Click to edit Master text styles  </a:t>
            </a:r>
          </a:p>
        </p:txBody>
      </p:sp>
    </p:spTree>
    <p:extLst>
      <p:ext uri="{BB962C8B-B14F-4D97-AF65-F5344CB8AC3E}">
        <p14:creationId xmlns:p14="http://schemas.microsoft.com/office/powerpoint/2010/main" val="3745107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Outro Slide">
    <p:bg>
      <p:bgPr>
        <a:solidFill>
          <a:srgbClr val="03AAEC"/>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184B90C1-4E2C-6E2A-5A75-E5FD568E8E90}"/>
              </a:ext>
            </a:extLst>
          </p:cNvPr>
          <p:cNvPicPr>
            <a:picLocks noChangeAspect="1"/>
          </p:cNvPicPr>
          <p:nvPr/>
        </p:nvPicPr>
        <p:blipFill>
          <a:blip>
            <a:extLst>
              <a:ext uri="{96DAC541-7B7A-43D3-8B79-37D633B846F1}">
                <asvg:svgBlip xmlns:asvg="http://schemas.microsoft.com/office/drawing/2016/SVG/main" r:embed="rId2"/>
              </a:ext>
            </a:extLst>
          </a:blip>
          <a:srcRect l="-5043" t="145" r="28547" b="145"/>
          <a:stretch>
            <a:fillRect/>
          </a:stretch>
        </p:blipFill>
        <p:spPr>
          <a:xfrm rot="16200004">
            <a:off x="2666998" y="-2666998"/>
            <a:ext cx="6858000" cy="12191996"/>
          </a:xfrm>
          <a:prstGeom prst="rect">
            <a:avLst/>
          </a:prstGeom>
          <a:noFill/>
          <a:ln cap="flat">
            <a:noFill/>
          </a:ln>
        </p:spPr>
      </p:pic>
      <p:pic>
        <p:nvPicPr>
          <p:cNvPr id="3" name="Graphic 5">
            <a:extLst>
              <a:ext uri="{FF2B5EF4-FFF2-40B4-BE49-F238E27FC236}">
                <a16:creationId xmlns:a16="http://schemas.microsoft.com/office/drawing/2014/main" id="{6E6650EA-E5B0-33B4-07EB-F5D44637D1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04237" y="5553590"/>
            <a:ext cx="1429655" cy="894118"/>
          </a:xfrm>
          <a:prstGeom prst="rect">
            <a:avLst/>
          </a:prstGeom>
          <a:noFill/>
          <a:ln cap="flat">
            <a:noFill/>
          </a:ln>
        </p:spPr>
      </p:pic>
    </p:spTree>
    <p:extLst>
      <p:ext uri="{BB962C8B-B14F-4D97-AF65-F5344CB8AC3E}">
        <p14:creationId xmlns:p14="http://schemas.microsoft.com/office/powerpoint/2010/main" val="29825282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Outro Slide">
    <p:bg>
      <p:bgPr>
        <a:solidFill>
          <a:srgbClr val="203261"/>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88339ECB-3B02-814F-5F8C-60786FE6826A}"/>
              </a:ext>
            </a:extLst>
          </p:cNvPr>
          <p:cNvPicPr>
            <a:picLocks noChangeAspect="1"/>
          </p:cNvPicPr>
          <p:nvPr/>
        </p:nvPicPr>
        <p:blipFill>
          <a:blip>
            <a:extLst>
              <a:ext uri="{96DAC541-7B7A-43D3-8B79-37D633B846F1}">
                <asvg:svgBlip xmlns:asvg="http://schemas.microsoft.com/office/drawing/2016/SVG/main" r:embed="rId2"/>
              </a:ext>
            </a:extLst>
          </a:blip>
          <a:srcRect l="-5043" t="145" r="28547" b="145"/>
          <a:stretch>
            <a:fillRect/>
          </a:stretch>
        </p:blipFill>
        <p:spPr>
          <a:xfrm rot="16200004">
            <a:off x="2666998" y="-2666998"/>
            <a:ext cx="6858000" cy="12191996"/>
          </a:xfrm>
          <a:prstGeom prst="rect">
            <a:avLst/>
          </a:prstGeom>
          <a:noFill/>
          <a:ln cap="flat">
            <a:noFill/>
          </a:ln>
        </p:spPr>
      </p:pic>
      <p:pic>
        <p:nvPicPr>
          <p:cNvPr id="3" name="Graphic 5">
            <a:extLst>
              <a:ext uri="{FF2B5EF4-FFF2-40B4-BE49-F238E27FC236}">
                <a16:creationId xmlns:a16="http://schemas.microsoft.com/office/drawing/2014/main" id="{744CC2BC-9A21-4B56-2782-0AC05E7F22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04237" y="5553590"/>
            <a:ext cx="1429655" cy="894118"/>
          </a:xfrm>
          <a:prstGeom prst="rect">
            <a:avLst/>
          </a:prstGeom>
          <a:noFill/>
          <a:ln cap="flat">
            <a:noFill/>
          </a:ln>
        </p:spPr>
      </p:pic>
    </p:spTree>
    <p:extLst>
      <p:ext uri="{BB962C8B-B14F-4D97-AF65-F5344CB8AC3E}">
        <p14:creationId xmlns:p14="http://schemas.microsoft.com/office/powerpoint/2010/main" val="24928208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14B0E-A87F-36E5-E139-82E208DFC4D8}"/>
              </a:ext>
            </a:extLst>
          </p:cNvPr>
          <p:cNvSpPr txBox="1">
            <a:spLocks noGrp="1"/>
          </p:cNvSpPr>
          <p:nvPr>
            <p:ph type="ctrTitle"/>
          </p:nvPr>
        </p:nvSpPr>
        <p:spPr>
          <a:xfrm>
            <a:off x="1524003" y="1122361"/>
            <a:ext cx="9144000" cy="2387598"/>
          </a:xfrm>
        </p:spPr>
        <p:txBody>
          <a:bodyPr anchor="b" anchorCtr="1"/>
          <a:lstStyle>
            <a:lvl1pPr algn="ctr">
              <a:defRPr lang="en-US"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2D441521-7CA8-D5B2-4AA5-35FCAD4D042C}"/>
              </a:ext>
            </a:extLst>
          </p:cNvPr>
          <p:cNvSpPr txBox="1">
            <a:spLocks noGrp="1"/>
          </p:cNvSpPr>
          <p:nvPr>
            <p:ph type="subTitle" idx="1"/>
          </p:nvPr>
        </p:nvSpPr>
        <p:spPr>
          <a:xfrm>
            <a:off x="1524003" y="3602041"/>
            <a:ext cx="9144000" cy="1655758"/>
          </a:xfrm>
        </p:spPr>
        <p:txBody>
          <a:bodyPr anchorCtr="1"/>
          <a:lstStyle>
            <a:lvl1pPr marL="0" indent="0" algn="ctr">
              <a:buNone/>
              <a:defRPr lang="en-US"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41B21B14-2940-DF7D-C9C5-55C40BD072F0}"/>
              </a:ext>
            </a:extLst>
          </p:cNvPr>
          <p:cNvSpPr txBox="1">
            <a:spLocks noGrp="1"/>
          </p:cNvSpPr>
          <p:nvPr>
            <p:ph type="dt" sz="half" idx="7"/>
          </p:nvPr>
        </p:nvSpPr>
        <p:spPr/>
        <p:txBody>
          <a:bodyPr/>
          <a:lstStyle>
            <a:lvl1pPr>
              <a:defRPr lang="en-GB"/>
            </a:lvl1pPr>
          </a:lstStyle>
          <a:p>
            <a:pPr lvl="0"/>
            <a:fld id="{69AC2760-AC9D-4487-82B0-C05B47A91AEF}" type="datetime1">
              <a:rPr lang="en-GB"/>
              <a:pPr lvl="0"/>
              <a:t>14/05/2026</a:t>
            </a:fld>
            <a:endParaRPr lang="en-GB" dirty="0"/>
          </a:p>
        </p:txBody>
      </p:sp>
      <p:sp>
        <p:nvSpPr>
          <p:cNvPr id="5" name="Footer Placeholder 4">
            <a:extLst>
              <a:ext uri="{FF2B5EF4-FFF2-40B4-BE49-F238E27FC236}">
                <a16:creationId xmlns:a16="http://schemas.microsoft.com/office/drawing/2014/main" id="{653F3AEA-A3FD-B2D2-CDEA-A2A632FC9A4D}"/>
              </a:ext>
            </a:extLst>
          </p:cNvPr>
          <p:cNvSpPr txBox="1">
            <a:spLocks noGrp="1"/>
          </p:cNvSpPr>
          <p:nvPr>
            <p:ph type="ftr" sz="quarter" idx="9"/>
          </p:nvPr>
        </p:nvSpPr>
        <p:spPr/>
        <p:txBody>
          <a:bodyPr/>
          <a:lstStyle>
            <a:lvl1pPr>
              <a:defRPr lang="en-GB"/>
            </a:lvl1pPr>
          </a:lstStyle>
          <a:p>
            <a:pPr lvl="0"/>
            <a:endParaRPr lang="en-GB" dirty="0"/>
          </a:p>
        </p:txBody>
      </p:sp>
      <p:sp>
        <p:nvSpPr>
          <p:cNvPr id="6" name="Slide Number Placeholder 5">
            <a:extLst>
              <a:ext uri="{FF2B5EF4-FFF2-40B4-BE49-F238E27FC236}">
                <a16:creationId xmlns:a16="http://schemas.microsoft.com/office/drawing/2014/main" id="{95724DA3-D061-C6B4-5436-E8CD089DD675}"/>
              </a:ext>
            </a:extLst>
          </p:cNvPr>
          <p:cNvSpPr txBox="1">
            <a:spLocks noGrp="1"/>
          </p:cNvSpPr>
          <p:nvPr>
            <p:ph type="sldNum" sz="quarter" idx="8"/>
          </p:nvPr>
        </p:nvSpPr>
        <p:spPr/>
        <p:txBody>
          <a:bodyPr/>
          <a:lstStyle>
            <a:lvl1pPr>
              <a:defRPr lang="en-GB"/>
            </a:lvl1pPr>
          </a:lstStyle>
          <a:p>
            <a:pPr lvl="0"/>
            <a:fld id="{9298946D-FC60-4B5D-AE2E-34F36AF9C62F}" type="slidenum">
              <a:t>‹#›</a:t>
            </a:fld>
            <a:endParaRPr lang="en-GB" dirty="0"/>
          </a:p>
        </p:txBody>
      </p:sp>
    </p:spTree>
    <p:extLst>
      <p:ext uri="{BB962C8B-B14F-4D97-AF65-F5344CB8AC3E}">
        <p14:creationId xmlns:p14="http://schemas.microsoft.com/office/powerpoint/2010/main" val="325933214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5487CFA2-29AE-E06F-897B-0D64BB80E04E}"/>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ADFAB1C-1649-BFE8-89B5-41D682A66C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0D09D4BF-E5F7-F81A-9FC0-528B7B53832B}"/>
              </a:ext>
            </a:extLst>
          </p:cNvPr>
          <p:cNvSpPr txBox="1">
            <a:spLocks noGrp="1"/>
          </p:cNvSpPr>
          <p:nvPr>
            <p:ph type="title"/>
          </p:nvPr>
        </p:nvSpPr>
        <p:spPr>
          <a:xfrm>
            <a:off x="807506" y="2921005"/>
            <a:ext cx="6647395" cy="3206745"/>
          </a:xfrm>
        </p:spPr>
        <p:txBody>
          <a:bodyPr anchor="t">
            <a:noAutofit/>
          </a:bodyPr>
          <a:lstStyle>
            <a:lvl1pPr>
              <a:lnSpc>
                <a:spcPct val="70000"/>
              </a:lnSpc>
              <a:defRPr lang="en-US" sz="9600">
                <a:solidFill>
                  <a:srgbClr val="FFFFFF"/>
                </a:solidFill>
              </a:defRPr>
            </a:lvl1pPr>
          </a:lstStyle>
          <a:p>
            <a:pPr lvl="0"/>
            <a:endParaRPr lang="en-US"/>
          </a:p>
        </p:txBody>
      </p:sp>
      <p:pic>
        <p:nvPicPr>
          <p:cNvPr id="5" name="Picture 2" descr="A screenshot of a computer&#10;&#10;Description automatically generated">
            <a:extLst>
              <a:ext uri="{FF2B5EF4-FFF2-40B4-BE49-F238E27FC236}">
                <a16:creationId xmlns:a16="http://schemas.microsoft.com/office/drawing/2014/main" id="{05AF5D27-F64C-6496-E3F3-6BD53EE555CC}"/>
              </a:ext>
            </a:extLst>
          </p:cNvPr>
          <p:cNvPicPr>
            <a:picLocks noChangeAspect="1"/>
          </p:cNvPicPr>
          <p:nvPr/>
        </p:nvPicPr>
        <p:blipFill>
          <a:blip r:embed="rId4"/>
          <a:stretch>
            <a:fillRect/>
          </a:stretch>
        </p:blipFill>
        <p:spPr>
          <a:xfrm>
            <a:off x="699479" y="671114"/>
            <a:ext cx="10793047" cy="5456636"/>
          </a:xfrm>
          <a:prstGeom prst="rect">
            <a:avLst/>
          </a:prstGeom>
          <a:noFill/>
          <a:ln cap="flat">
            <a:noFill/>
          </a:ln>
        </p:spPr>
      </p:pic>
    </p:spTree>
    <p:extLst>
      <p:ext uri="{BB962C8B-B14F-4D97-AF65-F5344CB8AC3E}">
        <p14:creationId xmlns:p14="http://schemas.microsoft.com/office/powerpoint/2010/main" val="4285318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7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16DF351D-0D8E-1AF9-1B5D-FCC24A0C026F}"/>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224BF0DB-B5BC-5463-96E5-68C8E880EF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900BD5AF-5617-A1ED-A58D-09FD5379CCFB}"/>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000">
                <a:solidFill>
                  <a:srgbClr val="FFFFFF"/>
                </a:solidFill>
              </a:defRPr>
            </a:lvl1pPr>
          </a:lstStyle>
          <a:p>
            <a:pPr lvl="0"/>
            <a:br>
              <a:rPr lang="en-US"/>
            </a:br>
            <a:r>
              <a:rPr lang="en-US"/>
              <a:t>Predominately based in Oxford, with some home workers.</a:t>
            </a:r>
            <a:br>
              <a:rPr lang="en-US"/>
            </a:br>
            <a:br>
              <a:rPr lang="en-US"/>
            </a:br>
            <a:r>
              <a:rPr lang="en-US"/>
              <a:t>23 total employees.</a:t>
            </a:r>
            <a:br>
              <a:rPr lang="en-US"/>
            </a:br>
            <a:br>
              <a:rPr lang="en-US"/>
            </a:br>
            <a:r>
              <a:rPr lang="en-US"/>
              <a:t>Based on a science park, with the below facilities:</a:t>
            </a:r>
            <a:br>
              <a:rPr lang="en-US"/>
            </a:br>
            <a:br>
              <a:rPr lang="en-US"/>
            </a:br>
            <a:r>
              <a:rPr lang="en-US"/>
              <a:t>- Ample parking</a:t>
            </a:r>
            <a:br>
              <a:rPr lang="en-US"/>
            </a:br>
            <a:r>
              <a:rPr lang="en-US"/>
              <a:t>- Several restaurants </a:t>
            </a:r>
            <a:br>
              <a:rPr lang="en-US"/>
            </a:br>
            <a:r>
              <a:rPr lang="en-US"/>
              <a:t>- Shared kitchen</a:t>
            </a:r>
            <a:br>
              <a:rPr lang="en-US"/>
            </a:br>
            <a:r>
              <a:rPr lang="en-US"/>
              <a:t>- Shared meeting rooms</a:t>
            </a:r>
            <a:br>
              <a:rPr lang="en-US"/>
            </a:br>
            <a:r>
              <a:rPr lang="en-US"/>
              <a:t>- Modern office with breakout area</a:t>
            </a:r>
            <a:br>
              <a:rPr lang="en-US"/>
            </a:br>
            <a:endParaRPr lang="en-US"/>
          </a:p>
        </p:txBody>
      </p:sp>
      <p:sp>
        <p:nvSpPr>
          <p:cNvPr id="5" name="TextBox 1">
            <a:extLst>
              <a:ext uri="{FF2B5EF4-FFF2-40B4-BE49-F238E27FC236}">
                <a16:creationId xmlns:a16="http://schemas.microsoft.com/office/drawing/2014/main" id="{AE0A43D4-D644-2730-428D-E03E7CD11C27}"/>
              </a:ext>
            </a:extLst>
          </p:cNvPr>
          <p:cNvSpPr txBox="1"/>
          <p:nvPr/>
        </p:nvSpPr>
        <p:spPr>
          <a:xfrm>
            <a:off x="3485665" y="778931"/>
            <a:ext cx="7276118"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Where are they based?</a:t>
            </a:r>
            <a:br>
              <a:rPr lang="en-US" sz="3600" b="0" i="0" u="none" strike="noStrike" kern="1200" cap="none" spc="0" baseline="0" dirty="0">
                <a:solidFill>
                  <a:srgbClr val="FFFFFF"/>
                </a:solidFill>
                <a:uFillTx/>
                <a:latin typeface="Titillium Web" pitchFamily="2"/>
              </a:rPr>
            </a:br>
            <a:r>
              <a:rPr lang="en-US" sz="3600" b="0" i="0" u="none" strike="noStrike" kern="1200" cap="none" spc="0" baseline="0" dirty="0">
                <a:solidFill>
                  <a:srgbClr val="FFFFFF"/>
                </a:solidFill>
                <a:uFillTx/>
                <a:latin typeface="Titillium Web" pitchFamily="2"/>
              </a:rPr>
              <a:t>How many employees do they have?</a:t>
            </a:r>
            <a:endParaRPr lang="en-GB" sz="3600" b="0" i="0" u="none" strike="noStrike" kern="1200" cap="none" spc="0" baseline="0" dirty="0">
              <a:solidFill>
                <a:srgbClr val="FFFFFF"/>
              </a:solidFill>
              <a:uFillTx/>
              <a:latin typeface="Titillium Web" pitchFamily="2"/>
            </a:endParaRPr>
          </a:p>
        </p:txBody>
      </p:sp>
      <p:pic>
        <p:nvPicPr>
          <p:cNvPr id="6" name="Picture 2" descr="moa moves to Oxford Science Park">
            <a:extLst>
              <a:ext uri="{FF2B5EF4-FFF2-40B4-BE49-F238E27FC236}">
                <a16:creationId xmlns:a16="http://schemas.microsoft.com/office/drawing/2014/main" id="{494645BE-DC09-6302-16D5-49953E54F3CA}"/>
              </a:ext>
            </a:extLst>
          </p:cNvPr>
          <p:cNvPicPr>
            <a:picLocks noChangeAspect="1"/>
          </p:cNvPicPr>
          <p:nvPr/>
        </p:nvPicPr>
        <p:blipFill>
          <a:blip r:embed="rId4"/>
          <a:srcRect/>
          <a:stretch>
            <a:fillRect/>
          </a:stretch>
        </p:blipFill>
        <p:spPr>
          <a:xfrm>
            <a:off x="7556574" y="3074258"/>
            <a:ext cx="4273430" cy="2404332"/>
          </a:xfrm>
          <a:prstGeom prst="rect">
            <a:avLst/>
          </a:prstGeom>
          <a:noFill/>
          <a:ln cap="flat">
            <a:noFill/>
          </a:ln>
        </p:spPr>
      </p:pic>
    </p:spTree>
    <p:extLst>
      <p:ext uri="{BB962C8B-B14F-4D97-AF65-F5344CB8AC3E}">
        <p14:creationId xmlns:p14="http://schemas.microsoft.com/office/powerpoint/2010/main" val="1653293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8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518EAAA9-D1DE-992E-ED61-A046B82FAF26}"/>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4E51552-027A-2AA2-EEDC-38AE27EC27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231CE065-A90A-E78A-D0A4-29400303769E}"/>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400" baseline="30000">
                <a:solidFill>
                  <a:srgbClr val="FFFFFF"/>
                </a:solidFill>
              </a:defRPr>
            </a:lvl1pPr>
          </a:lstStyle>
          <a:p>
            <a:pPr lvl="0"/>
            <a:br>
              <a:rPr lang="en-US"/>
            </a:br>
            <a:r>
              <a:rPr lang="en-US"/>
              <a:t>- 1st to offer product for domestic use in the UK.</a:t>
            </a:r>
            <a:br>
              <a:rPr lang="en-US"/>
            </a:br>
            <a:br>
              <a:rPr lang="en-US"/>
            </a:br>
            <a:r>
              <a:rPr lang="en-US"/>
              <a:t>- Agreed framework with the National Grid to trade energy, giving back 70% of the sale to the customer. Without the product the excess energy would be wasted.</a:t>
            </a:r>
            <a:br>
              <a:rPr lang="en-US"/>
            </a:br>
            <a:br>
              <a:rPr lang="en-US"/>
            </a:br>
            <a:r>
              <a:rPr lang="en-US"/>
              <a:t>- Sell the products to Solar Panel installers and they offer it as an optimization add-on to the end users.</a:t>
            </a:r>
            <a:br>
              <a:rPr lang="en-US"/>
            </a:br>
            <a:br>
              <a:rPr lang="en-US"/>
            </a:br>
            <a:r>
              <a:rPr lang="en-US"/>
              <a:t>- End users get ongoing support via a state of the art, user-friendly app, and call out support should this be required.</a:t>
            </a:r>
            <a:br>
              <a:rPr lang="en-US"/>
            </a:br>
            <a:br>
              <a:rPr lang="en-US"/>
            </a:br>
            <a:r>
              <a:rPr lang="en-US"/>
              <a:t>- The software learns homeowners behaviour and has details of their energy tariff. This enables the hub to decide whether its more cost-effective to harness energy from your battery or supplier.</a:t>
            </a:r>
            <a:br>
              <a:rPr lang="en-US"/>
            </a:br>
            <a:endParaRPr lang="en-US"/>
          </a:p>
        </p:txBody>
      </p:sp>
      <p:sp>
        <p:nvSpPr>
          <p:cNvPr id="5" name="TextBox 1">
            <a:extLst>
              <a:ext uri="{FF2B5EF4-FFF2-40B4-BE49-F238E27FC236}">
                <a16:creationId xmlns:a16="http://schemas.microsoft.com/office/drawing/2014/main" id="{8F5CEA8A-DBB1-BC82-2D78-AB729CC919DB}"/>
              </a:ext>
            </a:extLst>
          </p:cNvPr>
          <p:cNvSpPr txBox="1"/>
          <p:nvPr/>
        </p:nvSpPr>
        <p:spPr>
          <a:xfrm>
            <a:off x="3699607" y="730248"/>
            <a:ext cx="727611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What is Levelise USP?</a:t>
            </a:r>
            <a:endParaRPr lang="en-GB" sz="3600" b="0" i="0" u="none" strike="noStrike" kern="1200" cap="none" spc="0" baseline="0" dirty="0">
              <a:solidFill>
                <a:srgbClr val="FFFFFF"/>
              </a:solidFill>
              <a:uFillTx/>
              <a:latin typeface="Titillium Web" pitchFamily="2"/>
            </a:endParaRPr>
          </a:p>
        </p:txBody>
      </p:sp>
      <p:pic>
        <p:nvPicPr>
          <p:cNvPr id="6" name="Picture 5" descr="A hand writing on a white board&#10;&#10;Description automatically generated">
            <a:extLst>
              <a:ext uri="{FF2B5EF4-FFF2-40B4-BE49-F238E27FC236}">
                <a16:creationId xmlns:a16="http://schemas.microsoft.com/office/drawing/2014/main" id="{1844578C-3BB3-1CE4-2839-4B2A8593325B}"/>
              </a:ext>
            </a:extLst>
          </p:cNvPr>
          <p:cNvPicPr>
            <a:picLocks noChangeAspect="1"/>
          </p:cNvPicPr>
          <p:nvPr/>
        </p:nvPicPr>
        <p:blipFill>
          <a:blip r:embed="rId4"/>
          <a:stretch>
            <a:fillRect/>
          </a:stretch>
        </p:blipFill>
        <p:spPr>
          <a:xfrm>
            <a:off x="7649358" y="2921005"/>
            <a:ext cx="4175269" cy="2783515"/>
          </a:xfrm>
          <a:prstGeom prst="rect">
            <a:avLst/>
          </a:prstGeom>
          <a:noFill/>
          <a:ln cap="flat">
            <a:noFill/>
          </a:ln>
        </p:spPr>
      </p:pic>
    </p:spTree>
    <p:extLst>
      <p:ext uri="{BB962C8B-B14F-4D97-AF65-F5344CB8AC3E}">
        <p14:creationId xmlns:p14="http://schemas.microsoft.com/office/powerpoint/2010/main" val="271304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ark Blue Intro">
    <p:bg>
      <p:bgPr>
        <a:solidFill>
          <a:srgbClr val="203261"/>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BEF72708-6273-882A-B122-F95A92D83EDC}"/>
              </a:ext>
            </a:extLst>
          </p:cNvPr>
          <p:cNvPicPr>
            <a:picLocks noChangeAspect="1"/>
          </p:cNvPicPr>
          <p:nvPr/>
        </p:nvPicPr>
        <p:blipFill>
          <a:blip>
            <a:extLst>
              <a:ext uri="{96DAC541-7B7A-43D3-8B79-37D633B846F1}">
                <asvg:svgBlip xmlns:asvg="http://schemas.microsoft.com/office/drawing/2016/SVG/main" r:embed="rId2"/>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BE448EF-9ED9-91BD-ED7F-6B102F59BA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8350C800-503D-2818-49C9-695060E932AB}"/>
              </a:ext>
            </a:extLst>
          </p:cNvPr>
          <p:cNvSpPr txBox="1">
            <a:spLocks noGrp="1"/>
          </p:cNvSpPr>
          <p:nvPr>
            <p:ph type="title"/>
          </p:nvPr>
        </p:nvSpPr>
        <p:spPr>
          <a:xfrm>
            <a:off x="807506" y="2921005"/>
            <a:ext cx="6647395" cy="3206745"/>
          </a:xfrm>
        </p:spPr>
        <p:txBody>
          <a:bodyPr anchor="t">
            <a:noAutofit/>
          </a:bodyPr>
          <a:lstStyle>
            <a:lvl1pPr>
              <a:lnSpc>
                <a:spcPct val="70000"/>
              </a:lnSpc>
              <a:defRPr sz="9600">
                <a:solidFill>
                  <a:srgbClr val="FFFFFF"/>
                </a:solidFill>
              </a:defRPr>
            </a:lvl1pPr>
          </a:lstStyle>
          <a:p>
            <a:pPr lvl="0"/>
            <a:r>
              <a:rPr lang="en-GB"/>
              <a:t>CLICK TO EDIT</a:t>
            </a:r>
            <a:endParaRPr lang="en-US"/>
          </a:p>
        </p:txBody>
      </p:sp>
    </p:spTree>
    <p:extLst>
      <p:ext uri="{BB962C8B-B14F-4D97-AF65-F5344CB8AC3E}">
        <p14:creationId xmlns:p14="http://schemas.microsoft.com/office/powerpoint/2010/main" val="175458086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Light Blue Intro">
    <p:bg>
      <p:bgPr>
        <a:solidFill>
          <a:srgbClr val="03AAEC"/>
        </a:solidFill>
        <a:effectLst/>
      </p:bgPr>
    </p:bg>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459C45D1-C0FB-2353-A13C-F3E00725C05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5758" y="850904"/>
            <a:ext cx="2123758" cy="990596"/>
          </a:xfrm>
          <a:prstGeom prst="rect">
            <a:avLst/>
          </a:prstGeom>
          <a:noFill/>
          <a:ln cap="flat">
            <a:noFill/>
          </a:ln>
        </p:spPr>
      </p:pic>
      <p:sp>
        <p:nvSpPr>
          <p:cNvPr id="3" name="Title 1">
            <a:extLst>
              <a:ext uri="{FF2B5EF4-FFF2-40B4-BE49-F238E27FC236}">
                <a16:creationId xmlns:a16="http://schemas.microsoft.com/office/drawing/2014/main" id="{EC2AD725-9B0B-28A9-20BE-4CA97505E159}"/>
              </a:ext>
            </a:extLst>
          </p:cNvPr>
          <p:cNvSpPr txBox="1">
            <a:spLocks noGrp="1"/>
          </p:cNvSpPr>
          <p:nvPr>
            <p:ph type="title"/>
          </p:nvPr>
        </p:nvSpPr>
        <p:spPr>
          <a:xfrm>
            <a:off x="775758" y="2692405"/>
            <a:ext cx="8224305" cy="3742264"/>
          </a:xfrm>
        </p:spPr>
        <p:txBody>
          <a:bodyPr anchor="b">
            <a:noAutofit/>
          </a:bodyPr>
          <a:lstStyle>
            <a:lvl1pPr>
              <a:lnSpc>
                <a:spcPct val="70000"/>
              </a:lnSpc>
              <a:defRPr sz="9600">
                <a:solidFill>
                  <a:srgbClr val="FFFFFF"/>
                </a:solidFill>
              </a:defRPr>
            </a:lvl1pPr>
          </a:lstStyle>
          <a:p>
            <a:pPr lvl="0"/>
            <a:r>
              <a:rPr lang="en-GB"/>
              <a:t>CLICK TO EDIT</a:t>
            </a:r>
            <a:endParaRPr lang="en-US"/>
          </a:p>
        </p:txBody>
      </p:sp>
      <p:pic>
        <p:nvPicPr>
          <p:cNvPr id="4" name="Graphic 3">
            <a:extLst>
              <a:ext uri="{FF2B5EF4-FFF2-40B4-BE49-F238E27FC236}">
                <a16:creationId xmlns:a16="http://schemas.microsoft.com/office/drawing/2014/main" id="{D47A4F04-3B2C-B4B7-CD6D-DAF3397571A3}"/>
              </a:ext>
            </a:extLst>
          </p:cNvPr>
          <p:cNvPicPr>
            <a:picLocks noChangeAspect="1"/>
          </p:cNvPicPr>
          <p:nvPr/>
        </p:nvPicPr>
        <p:blipFill>
          <a:blip>
            <a:extLst>
              <a:ext uri="{96DAC541-7B7A-43D3-8B79-37D633B846F1}">
                <asvg:svgBlip xmlns:asvg="http://schemas.microsoft.com/office/drawing/2016/SVG/main" r:embed="rId3"/>
              </a:ext>
            </a:extLst>
          </a:blip>
          <a:srcRect l="-3052" t="-3031" r="52423" b="11228"/>
          <a:stretch>
            <a:fillRect/>
          </a:stretch>
        </p:blipFill>
        <p:spPr>
          <a:xfrm rot="16200004">
            <a:off x="6744884" y="-2907122"/>
            <a:ext cx="3947163" cy="9761384"/>
          </a:xfrm>
          <a:prstGeom prst="rect">
            <a:avLst/>
          </a:prstGeom>
          <a:noFill/>
          <a:ln cap="flat">
            <a:noFill/>
          </a:ln>
        </p:spPr>
      </p:pic>
    </p:spTree>
    <p:extLst>
      <p:ext uri="{BB962C8B-B14F-4D97-AF65-F5344CB8AC3E}">
        <p14:creationId xmlns:p14="http://schemas.microsoft.com/office/powerpoint/2010/main" val="27964624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EEDB0A-DB78-D493-EDBF-A4231719BAF1}"/>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GB"/>
              <a:t>Click to edit Master title style</a:t>
            </a:r>
            <a:endParaRPr lang="en-US"/>
          </a:p>
        </p:txBody>
      </p:sp>
      <p:sp>
        <p:nvSpPr>
          <p:cNvPr id="3" name="Text Placeholder 2">
            <a:extLst>
              <a:ext uri="{FF2B5EF4-FFF2-40B4-BE49-F238E27FC236}">
                <a16:creationId xmlns:a16="http://schemas.microsoft.com/office/drawing/2014/main" id="{807377CA-1DC1-FE0D-F951-877D5CB8C3A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71CE71-07F3-DB50-FE64-A9A84AB974D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endParaRPr lang="en-US" dirty="0"/>
          </a:p>
        </p:txBody>
      </p:sp>
      <p:sp>
        <p:nvSpPr>
          <p:cNvPr id="5" name="Footer Placeholder 4">
            <a:extLst>
              <a:ext uri="{FF2B5EF4-FFF2-40B4-BE49-F238E27FC236}">
                <a16:creationId xmlns:a16="http://schemas.microsoft.com/office/drawing/2014/main" id="{986AE39E-8F15-8AB9-5B40-E2E47012334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r>
              <a:rPr lang="en-US" dirty="0"/>
              <a:t>Page</a:t>
            </a:r>
          </a:p>
        </p:txBody>
      </p:sp>
      <p:sp>
        <p:nvSpPr>
          <p:cNvPr id="6" name="Slide Number Placeholder 5">
            <a:extLst>
              <a:ext uri="{FF2B5EF4-FFF2-40B4-BE49-F238E27FC236}">
                <a16:creationId xmlns:a16="http://schemas.microsoft.com/office/drawing/2014/main" id="{ED3FC8CC-704B-9A17-5094-B61ED4528536}"/>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r>
              <a:rPr lang="en-US" dirty="0"/>
              <a:t>BK-SCM-FM-1313 Rev 05</a:t>
            </a:r>
          </a:p>
        </p:txBody>
      </p:sp>
    </p:spTree>
    <p:extLst>
      <p:ext uri="{BB962C8B-B14F-4D97-AF65-F5344CB8AC3E}">
        <p14:creationId xmlns:p14="http://schemas.microsoft.com/office/powerpoint/2010/main" val="426521256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 id="2147483741" r:id="rId34"/>
    <p:sldLayoutId id="2147483742" r:id="rId35"/>
    <p:sldLayoutId id="2147483743" r:id="rId36"/>
    <p:sldLayoutId id="2147483744" r:id="rId37"/>
    <p:sldLayoutId id="2147483745" r:id="rId38"/>
    <p:sldLayoutId id="2147483746" r:id="rId39"/>
    <p:sldLayoutId id="2147483747" r:id="rId40"/>
    <p:sldLayoutId id="2147483748" r:id="rId41"/>
    <p:sldLayoutId id="2147483749" r:id="rId42"/>
    <p:sldLayoutId id="2147483750" r:id="rId43"/>
    <p:sldLayoutId id="2147483751" r:id="rId44"/>
    <p:sldLayoutId id="2147483752" r:id="rId45"/>
    <p:sldLayoutId id="2147483753" r:id="rId46"/>
  </p:sldLayoutIdLst>
  <p:txStyles>
    <p:titleStyle>
      <a:lvl1pPr marL="0" marR="0" lvl="0" indent="0" algn="l" defTabSz="914400" rtl="0" fontAlgn="auto" hangingPunct="1">
        <a:lnSpc>
          <a:spcPct val="90000"/>
        </a:lnSpc>
        <a:spcBef>
          <a:spcPts val="0"/>
        </a:spcBef>
        <a:spcAft>
          <a:spcPts val="0"/>
        </a:spcAft>
        <a:buNone/>
        <a:tabLst/>
        <a:defRPr lang="en-GB" sz="4400" b="0" i="0" u="none" strike="noStrike" kern="1200" cap="none" spc="0" baseline="0">
          <a:solidFill>
            <a:srgbClr val="203261"/>
          </a:solidFill>
          <a:uFillTx/>
          <a:latin typeface="Titillium Web" pitchFamily="2"/>
          <a:cs typeface="Arial" pitchFamily="34"/>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hyperlink" Target="mailto:jenny.rawlinson@buuk.co.uk" TargetMode="External"/><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hyperlink" Target="https://www.igt-unc.co.uk/rg008/" TargetMode="External"/><Relationship Id="rId5" Type="http://schemas.openxmlformats.org/officeDocument/2006/relationships/hyperlink" Target="mailto:IGTUNC@talan.com" TargetMode="External"/><Relationship Id="rId4" Type="http://schemas.openxmlformats.org/officeDocument/2006/relationships/hyperlink" Target="mailto:aleksis.butler@buuk.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4A6E8B-0F6E-A43F-7467-8527FDE39617}"/>
              </a:ext>
            </a:extLst>
          </p:cNvPr>
          <p:cNvSpPr>
            <a:spLocks noGrp="1"/>
          </p:cNvSpPr>
          <p:nvPr>
            <p:ph type="title"/>
          </p:nvPr>
        </p:nvSpPr>
        <p:spPr>
          <a:xfrm>
            <a:off x="853226" y="2118870"/>
            <a:ext cx="7257502" cy="2620259"/>
          </a:xfrm>
        </p:spPr>
        <p:txBody>
          <a:bodyPr/>
          <a:lstStyle/>
          <a:p>
            <a:r>
              <a:rPr lang="en-GB" sz="4400" dirty="0"/>
              <a:t>IGT UNC RG008: </a:t>
            </a:r>
            <a:r>
              <a:rPr lang="en-GB" sz="4400" i="1" dirty="0"/>
              <a:t>Preparation for Code Manager and Code Consolidation</a:t>
            </a:r>
          </a:p>
        </p:txBody>
      </p:sp>
      <p:sp>
        <p:nvSpPr>
          <p:cNvPr id="2" name="Title 3">
            <a:extLst>
              <a:ext uri="{FF2B5EF4-FFF2-40B4-BE49-F238E27FC236}">
                <a16:creationId xmlns:a16="http://schemas.microsoft.com/office/drawing/2014/main" id="{A821CA24-611D-A4C7-A24D-155202F1DC89}"/>
              </a:ext>
            </a:extLst>
          </p:cNvPr>
          <p:cNvSpPr txBox="1">
            <a:spLocks/>
          </p:cNvSpPr>
          <p:nvPr/>
        </p:nvSpPr>
        <p:spPr>
          <a:xfrm>
            <a:off x="853226" y="3725677"/>
            <a:ext cx="4276558" cy="526283"/>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70000"/>
              </a:lnSpc>
              <a:spcBef>
                <a:spcPts val="0"/>
              </a:spcBef>
              <a:spcAft>
                <a:spcPts val="0"/>
              </a:spcAft>
              <a:buNone/>
              <a:tabLst/>
              <a:defRPr lang="en-GB" sz="9600" b="0" i="0" u="none" strike="noStrike" kern="1200" cap="none" spc="0" baseline="0">
                <a:solidFill>
                  <a:srgbClr val="FFFFFF"/>
                </a:solidFill>
                <a:uFillTx/>
                <a:latin typeface="Titillium Web" pitchFamily="2"/>
                <a:cs typeface="Arial" pitchFamily="34"/>
              </a:defRPr>
            </a:lvl1pPr>
          </a:lstStyle>
          <a:p>
            <a:r>
              <a:rPr lang="en-GB" sz="2400" dirty="0"/>
              <a:t>Thursday 14</a:t>
            </a:r>
            <a:r>
              <a:rPr lang="en-GB" sz="2400" baseline="30000" dirty="0"/>
              <a:t>th</a:t>
            </a:r>
            <a:r>
              <a:rPr lang="en-GB" sz="2400" dirty="0"/>
              <a:t> May 2026</a:t>
            </a:r>
          </a:p>
        </p:txBody>
      </p:sp>
    </p:spTree>
    <p:extLst>
      <p:ext uri="{BB962C8B-B14F-4D97-AF65-F5344CB8AC3E}">
        <p14:creationId xmlns:p14="http://schemas.microsoft.com/office/powerpoint/2010/main" val="604062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FA1E8C1-8DFA-3CF4-5695-9F87D9E3E69D}"/>
              </a:ext>
            </a:extLst>
          </p:cNvPr>
          <p:cNvSpPr>
            <a:spLocks noGrp="1"/>
          </p:cNvSpPr>
          <p:nvPr>
            <p:ph type="body" idx="4294967295"/>
          </p:nvPr>
        </p:nvSpPr>
        <p:spPr>
          <a:xfrm>
            <a:off x="5488018" y="1376380"/>
            <a:ext cx="5579447" cy="3684506"/>
          </a:xfrm>
        </p:spPr>
        <p:txBody>
          <a:bodyPr>
            <a:normAutofit/>
          </a:bodyPr>
          <a:lstStyle/>
          <a:p>
            <a:pPr marL="342900" indent="-342900">
              <a:buAutoNum type="arabicPeriod"/>
            </a:pPr>
            <a:r>
              <a:rPr lang="en-GB" sz="2000" b="1" dirty="0"/>
              <a:t>Overview of Review Intent </a:t>
            </a:r>
          </a:p>
          <a:p>
            <a:pPr marL="342900" indent="-342900">
              <a:buAutoNum type="arabicPeriod"/>
            </a:pPr>
            <a:endParaRPr lang="en-GB" sz="2000" b="1" dirty="0"/>
          </a:p>
          <a:p>
            <a:pPr marL="342900" indent="-342900">
              <a:buAutoNum type="arabicPeriod"/>
            </a:pPr>
            <a:r>
              <a:rPr lang="en-GB" sz="2000" b="1" dirty="0"/>
              <a:t>Ofgem Spring Update</a:t>
            </a:r>
          </a:p>
          <a:p>
            <a:pPr marL="342900" indent="-342900">
              <a:buAutoNum type="arabicPeriod"/>
            </a:pPr>
            <a:endParaRPr lang="en-GB" sz="2000" b="1" dirty="0"/>
          </a:p>
          <a:p>
            <a:pPr marL="342900" indent="-342900">
              <a:buAutoNum type="arabicPeriod"/>
            </a:pPr>
            <a:r>
              <a:rPr lang="en-GB" sz="2000" b="1" dirty="0"/>
              <a:t>How does RG008 play into this? </a:t>
            </a:r>
          </a:p>
          <a:p>
            <a:pPr marL="342900" indent="-342900">
              <a:buAutoNum type="arabicPeriod"/>
            </a:pPr>
            <a:endParaRPr lang="en-GB" sz="2000" b="1" dirty="0"/>
          </a:p>
          <a:p>
            <a:pPr marL="342900" indent="-342900">
              <a:buAutoNum type="arabicPeriod"/>
            </a:pPr>
            <a:r>
              <a:rPr lang="en-GB" sz="2000" b="1" dirty="0"/>
              <a:t>Questions </a:t>
            </a:r>
          </a:p>
          <a:p>
            <a:pPr marL="342900" indent="-342900">
              <a:buAutoNum type="arabicPeriod"/>
            </a:pPr>
            <a:endParaRPr lang="en-GB" sz="2000" b="1" dirty="0"/>
          </a:p>
          <a:p>
            <a:pPr marL="342900" indent="-342900">
              <a:buAutoNum type="arabicPeriod"/>
            </a:pPr>
            <a:r>
              <a:rPr lang="en-GB" sz="2000" b="1" dirty="0"/>
              <a:t>Contact Details </a:t>
            </a:r>
          </a:p>
          <a:p>
            <a:pPr marL="342900" indent="-342900">
              <a:buAutoNum type="arabicPeriod"/>
            </a:pPr>
            <a:endParaRPr lang="en-GB" sz="2000" b="1" dirty="0">
              <a:solidFill>
                <a:srgbClr val="FF0000"/>
              </a:solidFill>
            </a:endParaRPr>
          </a:p>
          <a:p>
            <a:pPr marL="342900" indent="-342900">
              <a:buAutoNum type="arabicPeriod"/>
            </a:pPr>
            <a:endParaRPr lang="en-GB" sz="2000" b="1" dirty="0"/>
          </a:p>
          <a:p>
            <a:pPr marL="342900" indent="-342900">
              <a:buAutoNum type="arabicPeriod"/>
            </a:pPr>
            <a:endParaRPr lang="en-GB" sz="2000" b="1" dirty="0"/>
          </a:p>
          <a:p>
            <a:pPr marL="342900" indent="-342900">
              <a:buAutoNum type="arabicPeriod"/>
            </a:pPr>
            <a:endParaRPr lang="en-GB" sz="2000" b="1" dirty="0"/>
          </a:p>
        </p:txBody>
      </p:sp>
      <p:sp>
        <p:nvSpPr>
          <p:cNvPr id="6" name="Rectangle 5">
            <a:extLst>
              <a:ext uri="{FF2B5EF4-FFF2-40B4-BE49-F238E27FC236}">
                <a16:creationId xmlns:a16="http://schemas.microsoft.com/office/drawing/2014/main" id="{7EDD0311-8DB8-01B6-1D28-28F4CE1AB2C6}"/>
              </a:ext>
            </a:extLst>
          </p:cNvPr>
          <p:cNvSpPr/>
          <p:nvPr/>
        </p:nvSpPr>
        <p:spPr>
          <a:xfrm>
            <a:off x="5488018"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560B07B7-3CFC-8CF1-22C6-D09AC4CEE146}"/>
              </a:ext>
            </a:extLst>
          </p:cNvPr>
          <p:cNvSpPr>
            <a:spLocks noGrp="1"/>
          </p:cNvSpPr>
          <p:nvPr>
            <p:ph type="body" idx="4294967295"/>
          </p:nvPr>
        </p:nvSpPr>
        <p:spPr>
          <a:xfrm>
            <a:off x="416094" y="1376380"/>
            <a:ext cx="3996056" cy="2232452"/>
          </a:xfrm>
        </p:spPr>
        <p:txBody>
          <a:bodyPr>
            <a:normAutofit/>
          </a:bodyPr>
          <a:lstStyle/>
          <a:p>
            <a:pPr marL="0" indent="0">
              <a:buNone/>
            </a:pPr>
            <a:r>
              <a:rPr lang="en-GB" sz="5400" dirty="0">
                <a:solidFill>
                  <a:schemeClr val="bg1"/>
                </a:solidFill>
              </a:rPr>
              <a:t>Contents:</a:t>
            </a:r>
          </a:p>
        </p:txBody>
      </p:sp>
    </p:spTree>
    <p:extLst>
      <p:ext uri="{BB962C8B-B14F-4D97-AF65-F5344CB8AC3E}">
        <p14:creationId xmlns:p14="http://schemas.microsoft.com/office/powerpoint/2010/main" val="2031025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4332A79-09F8-4901-497C-E7FEBA48B6ED}"/>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4">
            <a:extLst>
              <a:ext uri="{FF2B5EF4-FFF2-40B4-BE49-F238E27FC236}">
                <a16:creationId xmlns:a16="http://schemas.microsoft.com/office/drawing/2014/main" id="{372D7586-F73F-3552-7A0E-3141A9B0930B}"/>
              </a:ext>
            </a:extLst>
          </p:cNvPr>
          <p:cNvSpPr txBox="1">
            <a:spLocks/>
          </p:cNvSpPr>
          <p:nvPr/>
        </p:nvSpPr>
        <p:spPr>
          <a:xfrm>
            <a:off x="316589" y="423340"/>
            <a:ext cx="8650626"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Overview of Review Intent: </a:t>
            </a:r>
          </a:p>
        </p:txBody>
      </p:sp>
      <p:sp>
        <p:nvSpPr>
          <p:cNvPr id="25" name="Content Placeholder 15">
            <a:extLst>
              <a:ext uri="{FF2B5EF4-FFF2-40B4-BE49-F238E27FC236}">
                <a16:creationId xmlns:a16="http://schemas.microsoft.com/office/drawing/2014/main" id="{43CCEBD7-8A8B-7A58-A51F-0BCD4E8BAAE2}"/>
              </a:ext>
            </a:extLst>
          </p:cNvPr>
          <p:cNvSpPr txBox="1">
            <a:spLocks/>
          </p:cNvSpPr>
          <p:nvPr/>
        </p:nvSpPr>
        <p:spPr>
          <a:xfrm>
            <a:off x="796705" y="1184981"/>
            <a:ext cx="10538234" cy="4337633"/>
          </a:xfrm>
          <a:prstGeom prst="rect">
            <a:avLst/>
          </a:prstGeom>
          <a:solidFill>
            <a:schemeClr val="bg1"/>
          </a:solid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800" dirty="0">
                <a:solidFill>
                  <a:srgbClr val="002060"/>
                </a:solidFill>
              </a:rPr>
              <a:t>As established this Review looks to commence IGT UNC preparatory activity ahead of the Code Manager appointment and the subsequent Code Consolidation work that will be undertaken as part of Code Reform and the introduction of the Unified Gas Network Code (UGNC). The scope covers the main IGT UNC document, Ancillary, Guidance and Process documents, with work being split into two phases: </a:t>
            </a:r>
          </a:p>
          <a:p>
            <a:pPr marL="0" indent="0">
              <a:spcBef>
                <a:spcPts val="0"/>
              </a:spcBef>
              <a:buNone/>
            </a:pPr>
            <a:endParaRPr lang="en-GB" sz="1800" dirty="0">
              <a:solidFill>
                <a:srgbClr val="002060"/>
              </a:solidFill>
            </a:endParaRPr>
          </a:p>
          <a:p>
            <a:pPr marL="457200" lvl="1" indent="0">
              <a:spcBef>
                <a:spcPts val="0"/>
              </a:spcBef>
              <a:buNone/>
            </a:pPr>
            <a:r>
              <a:rPr lang="en-GB" sz="1800" b="1" dirty="0">
                <a:solidFill>
                  <a:srgbClr val="002060"/>
                </a:solidFill>
              </a:rPr>
              <a:t>Phase 1: </a:t>
            </a:r>
          </a:p>
          <a:p>
            <a:pPr lvl="1">
              <a:spcBef>
                <a:spcPts val="0"/>
              </a:spcBef>
            </a:pPr>
            <a:r>
              <a:rPr lang="en-GB" sz="1800" dirty="0">
                <a:solidFill>
                  <a:srgbClr val="002060"/>
                </a:solidFill>
              </a:rPr>
              <a:t>Identify IGT UNC nuances to those of the UNC. </a:t>
            </a:r>
          </a:p>
          <a:p>
            <a:pPr marL="457200" lvl="1" indent="0">
              <a:spcBef>
                <a:spcPts val="0"/>
              </a:spcBef>
              <a:buNone/>
            </a:pPr>
            <a:endParaRPr lang="en-GB" sz="1800" dirty="0">
              <a:solidFill>
                <a:srgbClr val="002060"/>
              </a:solidFill>
            </a:endParaRPr>
          </a:p>
          <a:p>
            <a:pPr marL="457200" lvl="1" indent="0">
              <a:spcBef>
                <a:spcPts val="0"/>
              </a:spcBef>
              <a:buNone/>
            </a:pPr>
            <a:r>
              <a:rPr lang="en-GB" sz="1800" b="1" dirty="0">
                <a:solidFill>
                  <a:srgbClr val="002060"/>
                </a:solidFill>
              </a:rPr>
              <a:t>Phase 2: </a:t>
            </a:r>
          </a:p>
          <a:p>
            <a:pPr lvl="1">
              <a:spcBef>
                <a:spcPts val="0"/>
              </a:spcBef>
            </a:pPr>
            <a:r>
              <a:rPr lang="en-GB" sz="1800" dirty="0">
                <a:solidFill>
                  <a:srgbClr val="002060"/>
                </a:solidFill>
              </a:rPr>
              <a:t>Correcting errors (i.e. housekeeping changes) and ensuring that the governance works where it refers to the UNC. This would look to explore whether the direct referencing of the UNC within the IGT UNC still works and is aligned.</a:t>
            </a:r>
          </a:p>
          <a:p>
            <a:pPr lvl="1">
              <a:spcBef>
                <a:spcPts val="0"/>
              </a:spcBef>
            </a:pPr>
            <a:endParaRPr lang="en-GB" sz="1800" dirty="0">
              <a:solidFill>
                <a:srgbClr val="002060"/>
              </a:solidFill>
            </a:endParaRPr>
          </a:p>
          <a:p>
            <a:pPr marL="457200" lvl="1" indent="0">
              <a:spcBef>
                <a:spcPts val="0"/>
              </a:spcBef>
              <a:buNone/>
            </a:pPr>
            <a:r>
              <a:rPr lang="en-GB" sz="1800" dirty="0">
                <a:solidFill>
                  <a:srgbClr val="002060"/>
                </a:solidFill>
              </a:rPr>
              <a:t>We have created a tracker to aid our work and will have completed the entirety Part C - Supply Point Administration. Progress has been good!</a:t>
            </a: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lvl="1">
              <a:spcBef>
                <a:spcPts val="0"/>
              </a:spcBef>
              <a:buFont typeface="Arial" panose="020B0604020202020204" pitchFamily="34" charset="0"/>
              <a:buChar char="•"/>
            </a:pPr>
            <a:endParaRPr lang="en-GB" sz="1800" b="1"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p:txBody>
      </p:sp>
    </p:spTree>
    <p:extLst>
      <p:ext uri="{BB962C8B-B14F-4D97-AF65-F5344CB8AC3E}">
        <p14:creationId xmlns:p14="http://schemas.microsoft.com/office/powerpoint/2010/main" val="223799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39BEA98-DDBF-39F4-5ABB-037AED8054BF}"/>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14">
            <a:extLst>
              <a:ext uri="{FF2B5EF4-FFF2-40B4-BE49-F238E27FC236}">
                <a16:creationId xmlns:a16="http://schemas.microsoft.com/office/drawing/2014/main" id="{4CFAD6F7-DC37-493D-7455-C8AAF5FC93C8}"/>
              </a:ext>
            </a:extLst>
          </p:cNvPr>
          <p:cNvSpPr txBox="1">
            <a:spLocks/>
          </p:cNvSpPr>
          <p:nvPr/>
        </p:nvSpPr>
        <p:spPr>
          <a:xfrm>
            <a:off x="316589" y="423340"/>
            <a:ext cx="8650626"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Ofgem Spring Update:</a:t>
            </a:r>
          </a:p>
        </p:txBody>
      </p:sp>
      <p:sp>
        <p:nvSpPr>
          <p:cNvPr id="6" name="Content Placeholder 15">
            <a:extLst>
              <a:ext uri="{FF2B5EF4-FFF2-40B4-BE49-F238E27FC236}">
                <a16:creationId xmlns:a16="http://schemas.microsoft.com/office/drawing/2014/main" id="{BC45E201-4749-9B65-C8C2-BEEC1DBD85B2}"/>
              </a:ext>
            </a:extLst>
          </p:cNvPr>
          <p:cNvSpPr txBox="1">
            <a:spLocks/>
          </p:cNvSpPr>
          <p:nvPr/>
        </p:nvSpPr>
        <p:spPr>
          <a:xfrm>
            <a:off x="796705" y="1184981"/>
            <a:ext cx="10538234" cy="4337633"/>
          </a:xfrm>
          <a:prstGeom prst="rect">
            <a:avLst/>
          </a:prstGeom>
          <a:solidFill>
            <a:schemeClr val="bg1"/>
          </a:solid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Bef>
                <a:spcPts val="0"/>
              </a:spcBef>
              <a:buNone/>
            </a:pPr>
            <a:r>
              <a:rPr lang="en-GB" sz="1800" dirty="0">
                <a:solidFill>
                  <a:srgbClr val="002060"/>
                </a:solidFill>
              </a:rPr>
              <a:t>The Ofgem Energy Code Reform (ECR) Webinar took place on Thursday 23</a:t>
            </a:r>
            <a:r>
              <a:rPr lang="en-GB" sz="1800" baseline="30000" dirty="0">
                <a:solidFill>
                  <a:srgbClr val="002060"/>
                </a:solidFill>
              </a:rPr>
              <a:t>rd</a:t>
            </a:r>
            <a:r>
              <a:rPr lang="en-GB" sz="1800" dirty="0">
                <a:solidFill>
                  <a:srgbClr val="002060"/>
                </a:solidFill>
              </a:rPr>
              <a:t> April, and provided some insight into Phase 2 of ECR. To reiterate, Phase 2 is where the UNC and IGT UNC are to be consolidated into the UGNC. </a:t>
            </a: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Ofgem intends to lead the initial consolidation phase, which will be limited in scope. The primary aim will be to create a common contractual framework for each code and to rationalise relevant governance processes.</a:t>
            </a: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The new Code manager will  then lead the longer-term rationalisation and simplification of the consolidation codes once the licence has been granted.</a:t>
            </a:r>
          </a:p>
        </p:txBody>
      </p:sp>
      <p:pic>
        <p:nvPicPr>
          <p:cNvPr id="8" name="Picture 7">
            <a:extLst>
              <a:ext uri="{FF2B5EF4-FFF2-40B4-BE49-F238E27FC236}">
                <a16:creationId xmlns:a16="http://schemas.microsoft.com/office/drawing/2014/main" id="{07DFFEC9-43D5-5040-1EFA-788DFE9A1634}"/>
              </a:ext>
            </a:extLst>
          </p:cNvPr>
          <p:cNvPicPr>
            <a:picLocks noChangeAspect="1"/>
          </p:cNvPicPr>
          <p:nvPr/>
        </p:nvPicPr>
        <p:blipFill>
          <a:blip r:embed="rId2"/>
          <a:stretch>
            <a:fillRect/>
          </a:stretch>
        </p:blipFill>
        <p:spPr>
          <a:xfrm>
            <a:off x="857061" y="3900805"/>
            <a:ext cx="10966765" cy="2161485"/>
          </a:xfrm>
          <a:prstGeom prst="rect">
            <a:avLst/>
          </a:prstGeom>
        </p:spPr>
      </p:pic>
    </p:spTree>
    <p:extLst>
      <p:ext uri="{BB962C8B-B14F-4D97-AF65-F5344CB8AC3E}">
        <p14:creationId xmlns:p14="http://schemas.microsoft.com/office/powerpoint/2010/main" val="1612764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986BD-7216-6A45-E75C-8383F881518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7EEB8C-6F80-9B33-490E-4FAA8D3D4DD7}"/>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14">
            <a:extLst>
              <a:ext uri="{FF2B5EF4-FFF2-40B4-BE49-F238E27FC236}">
                <a16:creationId xmlns:a16="http://schemas.microsoft.com/office/drawing/2014/main" id="{B6E626BF-5911-432D-F344-CFA92C5E0CC4}"/>
              </a:ext>
            </a:extLst>
          </p:cNvPr>
          <p:cNvSpPr txBox="1">
            <a:spLocks/>
          </p:cNvSpPr>
          <p:nvPr/>
        </p:nvSpPr>
        <p:spPr>
          <a:xfrm>
            <a:off x="316589" y="423340"/>
            <a:ext cx="8650626"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How does RG008 play into this?</a:t>
            </a:r>
          </a:p>
        </p:txBody>
      </p:sp>
      <p:pic>
        <p:nvPicPr>
          <p:cNvPr id="3" name="Picture 2">
            <a:extLst>
              <a:ext uri="{FF2B5EF4-FFF2-40B4-BE49-F238E27FC236}">
                <a16:creationId xmlns:a16="http://schemas.microsoft.com/office/drawing/2014/main" id="{2DE53A5D-B054-6162-8C3A-09EBDE2498E9}"/>
              </a:ext>
            </a:extLst>
          </p:cNvPr>
          <p:cNvPicPr>
            <a:picLocks noChangeAspect="1"/>
          </p:cNvPicPr>
          <p:nvPr/>
        </p:nvPicPr>
        <p:blipFill>
          <a:blip r:embed="rId2"/>
          <a:stretch>
            <a:fillRect/>
          </a:stretch>
        </p:blipFill>
        <p:spPr>
          <a:xfrm>
            <a:off x="197241" y="1297183"/>
            <a:ext cx="3744847" cy="4750532"/>
          </a:xfrm>
          <a:prstGeom prst="rect">
            <a:avLst/>
          </a:prstGeom>
        </p:spPr>
      </p:pic>
      <p:sp>
        <p:nvSpPr>
          <p:cNvPr id="17" name="TextBox 16">
            <a:extLst>
              <a:ext uri="{FF2B5EF4-FFF2-40B4-BE49-F238E27FC236}">
                <a16:creationId xmlns:a16="http://schemas.microsoft.com/office/drawing/2014/main" id="{7DD99E2E-F2CF-5042-16A5-88826618F234}"/>
              </a:ext>
            </a:extLst>
          </p:cNvPr>
          <p:cNvSpPr txBox="1"/>
          <p:nvPr/>
        </p:nvSpPr>
        <p:spPr>
          <a:xfrm>
            <a:off x="719565" y="6032327"/>
            <a:ext cx="2700197" cy="276999"/>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O – Derogation Rules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sp>
        <p:nvSpPr>
          <p:cNvPr id="19" name="Text Placeholder 14">
            <a:extLst>
              <a:ext uri="{FF2B5EF4-FFF2-40B4-BE49-F238E27FC236}">
                <a16:creationId xmlns:a16="http://schemas.microsoft.com/office/drawing/2014/main" id="{92BC4501-04F8-1BE2-A498-23129E979C0B}"/>
              </a:ext>
            </a:extLst>
          </p:cNvPr>
          <p:cNvSpPr txBox="1">
            <a:spLocks/>
          </p:cNvSpPr>
          <p:nvPr/>
        </p:nvSpPr>
        <p:spPr>
          <a:xfrm>
            <a:off x="4008422" y="1297183"/>
            <a:ext cx="7841482" cy="146412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t>RG008 could review the bullet points taken from Ofgem's Spring Update to further assist their code consolidation work.  </a:t>
            </a:r>
          </a:p>
          <a:p>
            <a:pPr marL="0" indent="0">
              <a:buNone/>
            </a:pPr>
            <a:r>
              <a:rPr lang="en-GB" sz="1800" dirty="0"/>
              <a:t>This would be done, as we are doing with Phase 1 of the works, reviewing the IGT UNC against the UNC to capture any differences, if there are any. Below, I have pointed to the Parts of the IGT UNC that talk to the topics listed: </a:t>
            </a:r>
          </a:p>
          <a:p>
            <a:pPr marL="0" indent="0">
              <a:buNone/>
            </a:pPr>
            <a:endParaRPr lang="en-GB" sz="2000" dirty="0"/>
          </a:p>
        </p:txBody>
      </p:sp>
      <p:cxnSp>
        <p:nvCxnSpPr>
          <p:cNvPr id="21" name="Straight Arrow Connector 20">
            <a:extLst>
              <a:ext uri="{FF2B5EF4-FFF2-40B4-BE49-F238E27FC236}">
                <a16:creationId xmlns:a16="http://schemas.microsoft.com/office/drawing/2014/main" id="{902A7207-011B-EF44-18A8-2503F3EA3DE0}"/>
              </a:ext>
            </a:extLst>
          </p:cNvPr>
          <p:cNvCxnSpPr>
            <a:cxnSpLocks/>
          </p:cNvCxnSpPr>
          <p:nvPr/>
        </p:nvCxnSpPr>
        <p:spPr>
          <a:xfrm flipV="1">
            <a:off x="1500425" y="5438961"/>
            <a:ext cx="0" cy="608754"/>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38175C94-887E-60C5-0472-FDEF5F21C6FB}"/>
              </a:ext>
            </a:extLst>
          </p:cNvPr>
          <p:cNvSpPr txBox="1"/>
          <p:nvPr/>
        </p:nvSpPr>
        <p:spPr>
          <a:xfrm>
            <a:off x="3951378" y="4394433"/>
            <a:ext cx="1974172" cy="276999"/>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a:t>
            </a:r>
            <a:r>
              <a:rPr lang="en-GB" sz="1200" dirty="0">
                <a:solidFill>
                  <a:srgbClr val="203261"/>
                </a:solidFill>
                <a:latin typeface="Titillium Web" panose="00000500000000000000" pitchFamily="2" charset="0"/>
                <a:ea typeface="Times New Roman" panose="02020603050405020304" pitchFamily="18" charset="0"/>
                <a:cs typeface="Aptos" panose="020B0004020202020204" pitchFamily="34" charset="0"/>
              </a:rPr>
              <a:t>L</a:t>
            </a:r>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 – Modification Rules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cxnSp>
        <p:nvCxnSpPr>
          <p:cNvPr id="23" name="Straight Arrow Connector 22">
            <a:extLst>
              <a:ext uri="{FF2B5EF4-FFF2-40B4-BE49-F238E27FC236}">
                <a16:creationId xmlns:a16="http://schemas.microsoft.com/office/drawing/2014/main" id="{CA66A2B5-1F93-B959-4C35-4191D66B7D3B}"/>
              </a:ext>
            </a:extLst>
          </p:cNvPr>
          <p:cNvCxnSpPr>
            <a:cxnSpLocks/>
            <a:stCxn id="22" idx="1"/>
          </p:cNvCxnSpPr>
          <p:nvPr/>
        </p:nvCxnSpPr>
        <p:spPr>
          <a:xfrm flipH="1" flipV="1">
            <a:off x="3268301" y="4327300"/>
            <a:ext cx="683077" cy="205633"/>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9402FBB-7128-B490-C9F3-C4765FD1FF9D}"/>
              </a:ext>
            </a:extLst>
          </p:cNvPr>
          <p:cNvSpPr txBox="1"/>
          <p:nvPr/>
        </p:nvSpPr>
        <p:spPr>
          <a:xfrm>
            <a:off x="4419989" y="3182262"/>
            <a:ext cx="2869456" cy="276999"/>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a:t>
            </a:r>
            <a:r>
              <a:rPr lang="en-GB" sz="1200" dirty="0">
                <a:solidFill>
                  <a:srgbClr val="203261"/>
                </a:solidFill>
                <a:latin typeface="Titillium Web" panose="00000500000000000000" pitchFamily="2" charset="0"/>
                <a:ea typeface="Times New Roman" panose="02020603050405020304" pitchFamily="18" charset="0"/>
                <a:cs typeface="Aptos" panose="020B0004020202020204" pitchFamily="34" charset="0"/>
              </a:rPr>
              <a:t>M</a:t>
            </a:r>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 – Definitions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cxnSp>
        <p:nvCxnSpPr>
          <p:cNvPr id="26" name="Straight Arrow Connector 25">
            <a:extLst>
              <a:ext uri="{FF2B5EF4-FFF2-40B4-BE49-F238E27FC236}">
                <a16:creationId xmlns:a16="http://schemas.microsoft.com/office/drawing/2014/main" id="{296F6775-1293-A80A-F95B-647844412CA6}"/>
              </a:ext>
            </a:extLst>
          </p:cNvPr>
          <p:cNvCxnSpPr>
            <a:cxnSpLocks/>
            <a:stCxn id="25" idx="1"/>
          </p:cNvCxnSpPr>
          <p:nvPr/>
        </p:nvCxnSpPr>
        <p:spPr>
          <a:xfrm flipH="1">
            <a:off x="3088464" y="3320762"/>
            <a:ext cx="1331525" cy="12312"/>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605CFFD1-912D-9989-9B80-716D02AA8DCB}"/>
              </a:ext>
            </a:extLst>
          </p:cNvPr>
          <p:cNvSpPr txBox="1"/>
          <p:nvPr/>
        </p:nvSpPr>
        <p:spPr>
          <a:xfrm>
            <a:off x="3829979" y="4989243"/>
            <a:ext cx="3432278" cy="461665"/>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G – Pipeline Transportation Charges, Invoicing, Payment and Code Credit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cxnSp>
        <p:nvCxnSpPr>
          <p:cNvPr id="29" name="Straight Arrow Connector 28">
            <a:extLst>
              <a:ext uri="{FF2B5EF4-FFF2-40B4-BE49-F238E27FC236}">
                <a16:creationId xmlns:a16="http://schemas.microsoft.com/office/drawing/2014/main" id="{3701194C-3269-726A-97ED-72BB9EA30A6C}"/>
              </a:ext>
            </a:extLst>
          </p:cNvPr>
          <p:cNvCxnSpPr>
            <a:cxnSpLocks/>
            <a:stCxn id="28" idx="1"/>
          </p:cNvCxnSpPr>
          <p:nvPr/>
        </p:nvCxnSpPr>
        <p:spPr>
          <a:xfrm flipH="1" flipV="1">
            <a:off x="3186820" y="4763452"/>
            <a:ext cx="643159" cy="456624"/>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C4D9811-492A-01B6-A418-15B49263EE84}"/>
              </a:ext>
            </a:extLst>
          </p:cNvPr>
          <p:cNvCxnSpPr>
            <a:cxnSpLocks/>
          </p:cNvCxnSpPr>
          <p:nvPr/>
        </p:nvCxnSpPr>
        <p:spPr>
          <a:xfrm>
            <a:off x="7718259" y="2781493"/>
            <a:ext cx="55993" cy="363044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F67201F3-C07E-B293-8722-F64A77AC8C04}"/>
              </a:ext>
            </a:extLst>
          </p:cNvPr>
          <p:cNvSpPr txBox="1"/>
          <p:nvPr/>
        </p:nvSpPr>
        <p:spPr>
          <a:xfrm>
            <a:off x="7895651" y="2812930"/>
            <a:ext cx="4177098" cy="3139321"/>
          </a:xfrm>
          <a:prstGeom prst="rect">
            <a:avLst/>
          </a:prstGeom>
          <a:noFill/>
        </p:spPr>
        <p:txBody>
          <a:bodyPr wrap="square" rtlCol="0">
            <a:spAutoFit/>
          </a:bodyPr>
          <a:lstStyle/>
          <a:p>
            <a:r>
              <a:rPr lang="en-GB" dirty="0">
                <a:solidFill>
                  <a:srgbClr val="002060"/>
                </a:solidFill>
                <a:latin typeface="Titillium Web" panose="00000500000000000000" pitchFamily="2" charset="0"/>
              </a:rPr>
              <a:t>Open to people's thoughts, but I would suggest that we look to tick off these Parts of the IGT UNC as first points of call, now that we have completed Part C in its entirety. </a:t>
            </a:r>
          </a:p>
          <a:p>
            <a:endParaRPr lang="en-GB" dirty="0">
              <a:solidFill>
                <a:srgbClr val="002060"/>
              </a:solidFill>
              <a:latin typeface="Titillium Web" panose="00000500000000000000" pitchFamily="2" charset="0"/>
            </a:endParaRPr>
          </a:p>
          <a:p>
            <a:r>
              <a:rPr lang="en-GB" dirty="0">
                <a:solidFill>
                  <a:srgbClr val="002060"/>
                </a:solidFill>
                <a:latin typeface="Titillium Web" panose="00000500000000000000" pitchFamily="2" charset="0"/>
              </a:rPr>
              <a:t>This would be a move away from doing the ‘quick’ and ‘easy’ Parts of the IGT UNC (i.e. the short parts!), but of course, we will return to these as the review progresses. </a:t>
            </a:r>
          </a:p>
        </p:txBody>
      </p:sp>
      <p:sp>
        <p:nvSpPr>
          <p:cNvPr id="39" name="TextBox 38">
            <a:extLst>
              <a:ext uri="{FF2B5EF4-FFF2-40B4-BE49-F238E27FC236}">
                <a16:creationId xmlns:a16="http://schemas.microsoft.com/office/drawing/2014/main" id="{2F9AE230-C5EF-499B-22A9-EDF237205371}"/>
              </a:ext>
            </a:extLst>
          </p:cNvPr>
          <p:cNvSpPr txBox="1"/>
          <p:nvPr/>
        </p:nvSpPr>
        <p:spPr>
          <a:xfrm>
            <a:off x="3756626" y="5545822"/>
            <a:ext cx="1428429" cy="276999"/>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a:t>
            </a:r>
            <a:r>
              <a:rPr lang="en-GB" sz="1200" dirty="0">
                <a:solidFill>
                  <a:srgbClr val="203261"/>
                </a:solidFill>
                <a:latin typeface="Titillium Web" panose="00000500000000000000" pitchFamily="2" charset="0"/>
                <a:ea typeface="Times New Roman" panose="02020603050405020304" pitchFamily="18" charset="0"/>
                <a:cs typeface="Aptos" panose="020B0004020202020204" pitchFamily="34" charset="0"/>
              </a:rPr>
              <a:t>K</a:t>
            </a:r>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 – General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cxnSp>
        <p:nvCxnSpPr>
          <p:cNvPr id="40" name="Straight Arrow Connector 39">
            <a:extLst>
              <a:ext uri="{FF2B5EF4-FFF2-40B4-BE49-F238E27FC236}">
                <a16:creationId xmlns:a16="http://schemas.microsoft.com/office/drawing/2014/main" id="{107C7921-72A3-DFE2-36B6-F136BC439A21}"/>
              </a:ext>
            </a:extLst>
          </p:cNvPr>
          <p:cNvCxnSpPr>
            <a:cxnSpLocks/>
            <a:stCxn id="39" idx="1"/>
          </p:cNvCxnSpPr>
          <p:nvPr/>
        </p:nvCxnSpPr>
        <p:spPr>
          <a:xfrm flipH="1" flipV="1">
            <a:off x="2579370" y="5031297"/>
            <a:ext cx="1177256" cy="653025"/>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5819DA06-15BC-83C6-40EE-078A2DAF45AA}"/>
              </a:ext>
            </a:extLst>
          </p:cNvPr>
          <p:cNvSpPr txBox="1"/>
          <p:nvPr/>
        </p:nvSpPr>
        <p:spPr>
          <a:xfrm>
            <a:off x="4418583" y="2887749"/>
            <a:ext cx="3178277" cy="276999"/>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a:t>
            </a:r>
            <a:r>
              <a:rPr lang="en-GB" sz="1200" dirty="0">
                <a:solidFill>
                  <a:srgbClr val="203261"/>
                </a:solidFill>
                <a:latin typeface="Titillium Web" panose="00000500000000000000" pitchFamily="2" charset="0"/>
                <a:ea typeface="Times New Roman" panose="02020603050405020304" pitchFamily="18" charset="0"/>
                <a:cs typeface="Aptos" panose="020B0004020202020204" pitchFamily="34" charset="0"/>
              </a:rPr>
              <a:t>A</a:t>
            </a:r>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 – Introduction and Interpretation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cxnSp>
        <p:nvCxnSpPr>
          <p:cNvPr id="43" name="Straight Arrow Connector 42">
            <a:extLst>
              <a:ext uri="{FF2B5EF4-FFF2-40B4-BE49-F238E27FC236}">
                <a16:creationId xmlns:a16="http://schemas.microsoft.com/office/drawing/2014/main" id="{2A46B242-9EFC-56DA-6955-EEA75DB0471A}"/>
              </a:ext>
            </a:extLst>
          </p:cNvPr>
          <p:cNvCxnSpPr>
            <a:cxnSpLocks/>
            <a:stCxn id="42" idx="1"/>
          </p:cNvCxnSpPr>
          <p:nvPr/>
        </p:nvCxnSpPr>
        <p:spPr>
          <a:xfrm flipH="1" flipV="1">
            <a:off x="2752253" y="3013936"/>
            <a:ext cx="1666330" cy="12313"/>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3C515022-DA0B-425B-D240-46A88A5916C0}"/>
              </a:ext>
            </a:extLst>
          </p:cNvPr>
          <p:cNvCxnSpPr>
            <a:cxnSpLocks/>
          </p:cNvCxnSpPr>
          <p:nvPr/>
        </p:nvCxnSpPr>
        <p:spPr>
          <a:xfrm flipH="1">
            <a:off x="3088464" y="3772461"/>
            <a:ext cx="1386683" cy="8143"/>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FEC91D38-33E5-ED07-26AF-C39EBE575DDD}"/>
              </a:ext>
            </a:extLst>
          </p:cNvPr>
          <p:cNvCxnSpPr>
            <a:cxnSpLocks/>
          </p:cNvCxnSpPr>
          <p:nvPr/>
        </p:nvCxnSpPr>
        <p:spPr>
          <a:xfrm flipH="1" flipV="1">
            <a:off x="2331720" y="4081698"/>
            <a:ext cx="1610368" cy="22024"/>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6FF60634-898C-A4D6-A040-58FF491A643A}"/>
              </a:ext>
            </a:extLst>
          </p:cNvPr>
          <p:cNvCxnSpPr>
            <a:cxnSpLocks/>
            <a:stCxn id="64" idx="1"/>
          </p:cNvCxnSpPr>
          <p:nvPr/>
        </p:nvCxnSpPr>
        <p:spPr>
          <a:xfrm flipH="1" flipV="1">
            <a:off x="2437997" y="4523316"/>
            <a:ext cx="1391982" cy="240136"/>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CB7160C1-5AB4-0A36-03E0-6427C68097BA}"/>
              </a:ext>
            </a:extLst>
          </p:cNvPr>
          <p:cNvSpPr txBox="1"/>
          <p:nvPr/>
        </p:nvSpPr>
        <p:spPr>
          <a:xfrm>
            <a:off x="3829979" y="4624952"/>
            <a:ext cx="1974172" cy="276999"/>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K – General</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sp>
        <p:nvSpPr>
          <p:cNvPr id="65" name="TextBox 64">
            <a:extLst>
              <a:ext uri="{FF2B5EF4-FFF2-40B4-BE49-F238E27FC236}">
                <a16:creationId xmlns:a16="http://schemas.microsoft.com/office/drawing/2014/main" id="{23142222-A5DC-B01A-06CD-1FAC683C96E1}"/>
              </a:ext>
            </a:extLst>
          </p:cNvPr>
          <p:cNvSpPr txBox="1"/>
          <p:nvPr/>
        </p:nvSpPr>
        <p:spPr>
          <a:xfrm>
            <a:off x="4473742" y="3487854"/>
            <a:ext cx="3665323" cy="461665"/>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Part </a:t>
            </a:r>
            <a:r>
              <a:rPr lang="en-GB" sz="1200" dirty="0">
                <a:solidFill>
                  <a:srgbClr val="203261"/>
                </a:solidFill>
                <a:latin typeface="Titillium Web" panose="00000500000000000000" pitchFamily="2" charset="0"/>
                <a:ea typeface="Times New Roman" panose="02020603050405020304" pitchFamily="18" charset="0"/>
                <a:cs typeface="Aptos" panose="020B0004020202020204" pitchFamily="34" charset="0"/>
              </a:rPr>
              <a:t>K</a:t>
            </a:r>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 – General / Part CI – Supply Point Administration</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sp>
        <p:nvSpPr>
          <p:cNvPr id="66" name="TextBox 65">
            <a:extLst>
              <a:ext uri="{FF2B5EF4-FFF2-40B4-BE49-F238E27FC236}">
                <a16:creationId xmlns:a16="http://schemas.microsoft.com/office/drawing/2014/main" id="{C9F1105E-A980-EBD7-38D7-F18ED1584B03}"/>
              </a:ext>
            </a:extLst>
          </p:cNvPr>
          <p:cNvSpPr txBox="1"/>
          <p:nvPr/>
        </p:nvSpPr>
        <p:spPr>
          <a:xfrm>
            <a:off x="3942088" y="3898648"/>
            <a:ext cx="3760646" cy="461665"/>
          </a:xfrm>
          <a:prstGeom prst="rect">
            <a:avLst/>
          </a:prstGeom>
          <a:noFill/>
        </p:spPr>
        <p:txBody>
          <a:bodyPr wrap="square">
            <a:spAutoFit/>
          </a:bodyPr>
          <a:lstStyle/>
          <a:p>
            <a:pPr lvl="0"/>
            <a:r>
              <a:rPr lang="en-GB" sz="1200" dirty="0">
                <a:solidFill>
                  <a:srgbClr val="203261"/>
                </a:solidFill>
                <a:effectLst/>
                <a:latin typeface="Titillium Web" panose="00000500000000000000" pitchFamily="2" charset="0"/>
                <a:ea typeface="Times New Roman" panose="02020603050405020304" pitchFamily="18" charset="0"/>
                <a:cs typeface="Aptos" panose="020B0004020202020204" pitchFamily="34" charset="0"/>
              </a:rPr>
              <a:t>Gas Transporter Licence, Condition 9 / Part L – Modification Rules  </a:t>
            </a:r>
            <a:endParaRPr lang="en-GB" sz="1400" dirty="0">
              <a:solidFill>
                <a:srgbClr val="203261"/>
              </a:solidFill>
              <a:effectLst/>
              <a:latin typeface="Titillium Web" panose="00000500000000000000" pitchFamily="2"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620625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35648-8AB3-3A0F-F05E-4B49852E2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010253-A51E-BA98-322C-0518B97A9E82}"/>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14">
            <a:extLst>
              <a:ext uri="{FF2B5EF4-FFF2-40B4-BE49-F238E27FC236}">
                <a16:creationId xmlns:a16="http://schemas.microsoft.com/office/drawing/2014/main" id="{2D8B351E-DB47-5B8E-CC93-5128C31DD648}"/>
              </a:ext>
            </a:extLst>
          </p:cNvPr>
          <p:cNvSpPr txBox="1">
            <a:spLocks/>
          </p:cNvSpPr>
          <p:nvPr/>
        </p:nvSpPr>
        <p:spPr>
          <a:xfrm>
            <a:off x="4448354" y="3048179"/>
            <a:ext cx="3295291"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Questions?</a:t>
            </a:r>
          </a:p>
        </p:txBody>
      </p:sp>
    </p:spTree>
    <p:extLst>
      <p:ext uri="{BB962C8B-B14F-4D97-AF65-F5344CB8AC3E}">
        <p14:creationId xmlns:p14="http://schemas.microsoft.com/office/powerpoint/2010/main" val="962698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F0E1A-D285-1243-A5B7-A0D7525CBD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B43894-0A6F-E096-A2B5-0891B8718F80}"/>
              </a:ext>
            </a:extLst>
          </p:cNvPr>
          <p:cNvSpPr>
            <a:spLocks noGrp="1"/>
          </p:cNvSpPr>
          <p:nvPr>
            <p:ph type="title"/>
          </p:nvPr>
        </p:nvSpPr>
        <p:spPr>
          <a:xfrm>
            <a:off x="629267" y="226582"/>
            <a:ext cx="8249370" cy="1329272"/>
          </a:xfrm>
        </p:spPr>
        <p:txBody>
          <a:bodyPr/>
          <a:lstStyle/>
          <a:p>
            <a:r>
              <a:rPr lang="en-GB" sz="4000" b="1" dirty="0"/>
              <a:t>Contact Details:</a:t>
            </a:r>
          </a:p>
        </p:txBody>
      </p:sp>
      <p:sp>
        <p:nvSpPr>
          <p:cNvPr id="5" name="Text Placeholder 4">
            <a:extLst>
              <a:ext uri="{FF2B5EF4-FFF2-40B4-BE49-F238E27FC236}">
                <a16:creationId xmlns:a16="http://schemas.microsoft.com/office/drawing/2014/main" id="{DF31B7B6-B5A4-293B-AF67-1F082B953FF7}"/>
              </a:ext>
            </a:extLst>
          </p:cNvPr>
          <p:cNvSpPr>
            <a:spLocks noGrp="1"/>
          </p:cNvSpPr>
          <p:nvPr>
            <p:ph type="body" idx="4294967295"/>
          </p:nvPr>
        </p:nvSpPr>
        <p:spPr>
          <a:xfrm>
            <a:off x="629267" y="1711114"/>
            <a:ext cx="7389834" cy="4743022"/>
          </a:xfrm>
        </p:spPr>
        <p:txBody>
          <a:bodyPr>
            <a:normAutofit/>
          </a:bodyPr>
          <a:lstStyle/>
          <a:p>
            <a:pPr marL="0" indent="0">
              <a:buNone/>
            </a:pPr>
            <a:r>
              <a:rPr lang="en-GB" dirty="0">
                <a:solidFill>
                  <a:srgbClr val="FFFFFF"/>
                </a:solidFill>
              </a:rPr>
              <a:t>Jenny Rawlinson (Industry Change Manager):</a:t>
            </a:r>
          </a:p>
          <a:p>
            <a:pPr marL="0" indent="0">
              <a:buNone/>
            </a:pPr>
            <a:r>
              <a:rPr lang="en-GB" dirty="0">
                <a:solidFill>
                  <a:schemeClr val="tx2">
                    <a:lumMod val="10000"/>
                    <a:lumOff val="90000"/>
                  </a:schemeClr>
                </a:solidFill>
                <a:hlinkClick r:id="rId3">
                  <a:extLst>
                    <a:ext uri="{A12FA001-AC4F-418D-AE19-62706E023703}">
                      <ahyp:hlinkClr xmlns:ahyp="http://schemas.microsoft.com/office/drawing/2018/hyperlinkcolor" val="tx"/>
                    </a:ext>
                  </a:extLst>
                </a:hlinkClick>
              </a:rPr>
              <a:t>jenny.rawlinson@buuk.co.uk</a:t>
            </a:r>
            <a:r>
              <a:rPr lang="en-GB" dirty="0">
                <a:solidFill>
                  <a:schemeClr val="tx2">
                    <a:lumMod val="10000"/>
                    <a:lumOff val="90000"/>
                  </a:schemeClr>
                </a:solidFill>
              </a:rPr>
              <a:t> </a:t>
            </a:r>
          </a:p>
          <a:p>
            <a:pPr marL="0" indent="0">
              <a:buNone/>
            </a:pPr>
            <a:r>
              <a:rPr lang="en-GB" dirty="0">
                <a:solidFill>
                  <a:srgbClr val="FFFFFF"/>
                </a:solidFill>
              </a:rPr>
              <a:t>Aleksis Butler (Regulatory Analyst):</a:t>
            </a:r>
          </a:p>
          <a:p>
            <a:pPr marL="0" indent="0">
              <a:buNone/>
            </a:pPr>
            <a:r>
              <a:rPr lang="en-GB" dirty="0">
                <a:solidFill>
                  <a:schemeClr val="tx2">
                    <a:lumMod val="10000"/>
                    <a:lumOff val="90000"/>
                  </a:schemeClr>
                </a:solidFill>
                <a:hlinkClick r:id="rId4">
                  <a:extLst>
                    <a:ext uri="{A12FA001-AC4F-418D-AE19-62706E023703}">
                      <ahyp:hlinkClr xmlns:ahyp="http://schemas.microsoft.com/office/drawing/2018/hyperlinkcolor" val="tx"/>
                    </a:ext>
                  </a:extLst>
                </a:hlinkClick>
              </a:rPr>
              <a:t>aleksis.butler@buuk.co.uk</a:t>
            </a:r>
            <a:r>
              <a:rPr lang="en-GB" dirty="0">
                <a:solidFill>
                  <a:schemeClr val="tx2">
                    <a:lumMod val="10000"/>
                    <a:lumOff val="90000"/>
                  </a:schemeClr>
                </a:solidFill>
              </a:rPr>
              <a:t> </a:t>
            </a:r>
          </a:p>
          <a:p>
            <a:pPr marL="0" indent="0">
              <a:buNone/>
            </a:pPr>
            <a:r>
              <a:rPr lang="en-GB" dirty="0">
                <a:solidFill>
                  <a:srgbClr val="FFFFFF"/>
                </a:solidFill>
              </a:rPr>
              <a:t>Code Administrator (Talan): </a:t>
            </a:r>
          </a:p>
          <a:p>
            <a:pPr marL="0" indent="0">
              <a:buNone/>
            </a:pPr>
            <a:r>
              <a:rPr lang="en-GB" dirty="0">
                <a:solidFill>
                  <a:schemeClr val="tx2">
                    <a:lumMod val="10000"/>
                    <a:lumOff val="90000"/>
                  </a:schemeClr>
                </a:solidFill>
                <a:hlinkClick r:id="rId5">
                  <a:extLst>
                    <a:ext uri="{A12FA001-AC4F-418D-AE19-62706E023703}">
                      <ahyp:hlinkClr xmlns:ahyp="http://schemas.microsoft.com/office/drawing/2018/hyperlinkcolor" val="tx"/>
                    </a:ext>
                  </a:extLst>
                </a:hlinkClick>
              </a:rPr>
              <a:t>IGTUNC@talan.com</a:t>
            </a:r>
            <a:r>
              <a:rPr lang="en-GB" dirty="0">
                <a:solidFill>
                  <a:schemeClr val="tx2">
                    <a:lumMod val="10000"/>
                    <a:lumOff val="90000"/>
                  </a:schemeClr>
                </a:solidFill>
              </a:rPr>
              <a:t> </a:t>
            </a:r>
          </a:p>
          <a:p>
            <a:pPr marL="0" indent="0">
              <a:buNone/>
            </a:pPr>
            <a:endParaRPr lang="en-GB" dirty="0">
              <a:solidFill>
                <a:schemeClr val="accent1">
                  <a:lumMod val="20000"/>
                  <a:lumOff val="80000"/>
                </a:schemeClr>
              </a:solidFill>
            </a:endParaRPr>
          </a:p>
          <a:p>
            <a:pPr marL="0" indent="0">
              <a:buNone/>
            </a:pPr>
            <a:r>
              <a:rPr lang="en-GB" dirty="0">
                <a:solidFill>
                  <a:schemeClr val="tx2">
                    <a:lumMod val="10000"/>
                    <a:lumOff val="90000"/>
                  </a:schemeClr>
                </a:solidFill>
                <a:hlinkClick r:id="rId6">
                  <a:extLst>
                    <a:ext uri="{A12FA001-AC4F-418D-AE19-62706E023703}">
                      <ahyp:hlinkClr xmlns:ahyp="http://schemas.microsoft.com/office/drawing/2018/hyperlinkcolor" val="tx"/>
                    </a:ext>
                  </a:extLst>
                </a:hlinkClick>
              </a:rPr>
              <a:t>RG008 - </a:t>
            </a:r>
            <a:r>
              <a:rPr lang="en-GB" i="1" dirty="0">
                <a:solidFill>
                  <a:schemeClr val="tx2">
                    <a:lumMod val="10000"/>
                    <a:lumOff val="90000"/>
                  </a:schemeClr>
                </a:solidFill>
                <a:hlinkClick r:id="rId6">
                  <a:extLst>
                    <a:ext uri="{A12FA001-AC4F-418D-AE19-62706E023703}">
                      <ahyp:hlinkClr xmlns:ahyp="http://schemas.microsoft.com/office/drawing/2018/hyperlinkcolor" val="tx"/>
                    </a:ext>
                  </a:extLst>
                </a:hlinkClick>
              </a:rPr>
              <a:t>IGT UNC Code Review in preparation for Code Manager and Code Consolidation</a:t>
            </a:r>
            <a:endParaRPr lang="en-GB" i="1" dirty="0">
              <a:solidFill>
                <a:schemeClr val="tx2">
                  <a:lumMod val="10000"/>
                  <a:lumOff val="90000"/>
                </a:schemeClr>
              </a:solidFill>
            </a:endParaRPr>
          </a:p>
          <a:p>
            <a:pPr marL="0" indent="0">
              <a:buNone/>
            </a:pPr>
            <a:endParaRPr lang="en-GB" dirty="0">
              <a:solidFill>
                <a:schemeClr val="accent1">
                  <a:lumMod val="20000"/>
                  <a:lumOff val="80000"/>
                </a:schemeClr>
              </a:solidFill>
            </a:endParaRPr>
          </a:p>
        </p:txBody>
      </p:sp>
    </p:spTree>
    <p:extLst>
      <p:ext uri="{BB962C8B-B14F-4D97-AF65-F5344CB8AC3E}">
        <p14:creationId xmlns:p14="http://schemas.microsoft.com/office/powerpoint/2010/main" val="174849562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06B8765E7E854296C238F2F23434EA" ma:contentTypeVersion="25" ma:contentTypeDescription="Create a new document." ma:contentTypeScope="" ma:versionID="6203cf358ea1abf9f92a1423839dc660">
  <xsd:schema xmlns:xsd="http://www.w3.org/2001/XMLSchema" xmlns:xs="http://www.w3.org/2001/XMLSchema" xmlns:p="http://schemas.microsoft.com/office/2006/metadata/properties" xmlns:ns2="4892b71d-4609-42d8-b125-580ea578e965" xmlns:ns3="f0e8d011-2c4f-4c60-85ab-dc36d81ef021" targetNamespace="http://schemas.microsoft.com/office/2006/metadata/properties" ma:root="true" ma:fieldsID="932c329f96adab5bc7337a6dec0e8b82" ns2:_="" ns3:_="">
    <xsd:import namespace="4892b71d-4609-42d8-b125-580ea578e965"/>
    <xsd:import namespace="f0e8d011-2c4f-4c60-85ab-dc36d81ef021"/>
    <xsd:element name="properties">
      <xsd:complexType>
        <xsd:sequence>
          <xsd:element name="documentManagement">
            <xsd:complexType>
              <xsd:all>
                <xsd:element ref="ns2:Review_x0020_Date" minOccurs="0"/>
                <xsd:element ref="ns2:Document_x0020_Owner"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TierLevel" minOccurs="0"/>
                <xsd:element ref="ns2:o5094033c91e4584b61baf01164cc622"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2b71d-4609-42d8-b125-580ea578e965" elementFormDefault="qualified">
    <xsd:import namespace="http://schemas.microsoft.com/office/2006/documentManagement/types"/>
    <xsd:import namespace="http://schemas.microsoft.com/office/infopath/2007/PartnerControls"/>
    <xsd:element name="Review_x0020_Date" ma:index="8" nillable="true" ma:displayName="Review Date" ma:format="DateOnly" ma:indexed="true" ma:internalName="Review_x0020_Date">
      <xsd:simpleType>
        <xsd:restriction base="dms:DateTime"/>
      </xsd:simpleType>
    </xsd:element>
    <xsd:element name="Document_x0020_Owner" ma:index="9" nillable="true" ma:displayName="Document Owner" ma:list="UserInfo" ma:SharePointGroup="0" ma:internalName="Document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TierLevel" ma:index="21" nillable="true" ma:displayName="Tier Level" ma:format="Dropdown" ma:internalName="TierLevel">
      <xsd:simpleType>
        <xsd:restriction base="dms:Choice">
          <xsd:enumeration value="Tier 1"/>
          <xsd:enumeration value="Tier 2"/>
          <xsd:enumeration value="Tier 3"/>
          <xsd:enumeration value="Tier 4"/>
          <xsd:enumeration value="Tier 5"/>
          <xsd:enumeration value="No Tier"/>
        </xsd:restriction>
      </xsd:simpleType>
    </xsd:element>
    <xsd:element name="o5094033c91e4584b61baf01164cc622" ma:index="23" nillable="true" ma:taxonomy="true" ma:internalName="o5094033c91e4584b61baf01164cc622" ma:taxonomyFieldName="Keywords" ma:displayName="Keywords" ma:default="" ma:fieldId="{85094033-c91e-4584-b61b-af01164cc622}" ma:taxonomyMulti="true" ma:sspId="e5ba63f9-82ed-41e9-a1c7-165a37384689" ma:termSetId="8ed8c9ea-7052-4c1d-a4d7-b9c10bffea6f" ma:anchorId="00000000-0000-0000-0000-000000000000" ma:open="true" ma:isKeyword="false">
      <xsd:complexType>
        <xsd:sequence>
          <xsd:element ref="pc:Terms" minOccurs="0" maxOccurs="1"/>
        </xsd:sequence>
      </xsd:complex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ba63f9-82ed-41e9-a1c7-165a373846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e8d011-2c4f-4c60-85ab-dc36d81ef02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5888009-f7e0-466a-9df2-22a9ca02fdfe}" ma:internalName="TaxCatchAll" ma:showField="CatchAllData" ma:web="f0e8d011-2c4f-4c60-85ab-dc36d81ef0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892b71d-4609-42d8-b125-580ea578e965">
      <Terms xmlns="http://schemas.microsoft.com/office/infopath/2007/PartnerControls"/>
    </lcf76f155ced4ddcb4097134ff3c332f>
    <TaxCatchAll xmlns="f0e8d011-2c4f-4c60-85ab-dc36d81ef021" xsi:nil="true"/>
    <Review_x0020_Date xmlns="4892b71d-4609-42d8-b125-580ea578e965">2111-12-01T00:00:00+00:00</Review_x0020_Date>
    <Document_x0020_Owner xmlns="4892b71d-4609-42d8-b125-580ea578e965">
      <UserInfo>
        <DisplayName>Louise Jones</DisplayName>
        <AccountId>597</AccountId>
        <AccountType/>
      </UserInfo>
    </Document_x0020_Owner>
    <TierLevel xmlns="4892b71d-4609-42d8-b125-580ea578e965">Tier 4</TierLevel>
    <o5094033c91e4584b61baf01164cc622 xmlns="4892b71d-4609-42d8-b125-580ea578e965">
      <Terms xmlns="http://schemas.microsoft.com/office/infopath/2007/PartnerControls"/>
    </o5094033c91e4584b61baf01164cc622>
    <SharedWithUsers xmlns="f0e8d011-2c4f-4c60-85ab-dc36d81ef021">
      <UserInfo>
        <DisplayName>Catherine Pascoe</DisplayName>
        <AccountId>2917</AccountId>
        <AccountType/>
      </UserInfo>
    </SharedWithUsers>
  </documentManagement>
</p:properties>
</file>

<file path=customXml/itemProps1.xml><?xml version="1.0" encoding="utf-8"?>
<ds:datastoreItem xmlns:ds="http://schemas.openxmlformats.org/officeDocument/2006/customXml" ds:itemID="{BB1B9729-35B0-45EC-96F6-3CDE36706B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92b71d-4609-42d8-b125-580ea578e965"/>
    <ds:schemaRef ds:uri="f0e8d011-2c4f-4c60-85ab-dc36d81ef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02F338-A117-4920-9401-554AC12FDB80}">
  <ds:schemaRefs>
    <ds:schemaRef ds:uri="http://schemas.microsoft.com/sharepoint/v3/contenttype/forms"/>
  </ds:schemaRefs>
</ds:datastoreItem>
</file>

<file path=customXml/itemProps3.xml><?xml version="1.0" encoding="utf-8"?>
<ds:datastoreItem xmlns:ds="http://schemas.openxmlformats.org/officeDocument/2006/customXml" ds:itemID="{AE5F1C3C-3290-4FB9-971E-1B5C00C79246}">
  <ds:schemaRefs>
    <ds:schemaRef ds:uri="http://schemas.microsoft.com/office/infopath/2007/PartnerControls"/>
    <ds:schemaRef ds:uri="http://purl.org/dc/dcmitype/"/>
    <ds:schemaRef ds:uri="http://www.w3.org/XML/1998/namespace"/>
    <ds:schemaRef ds:uri="http://schemas.microsoft.com/office/2006/documentManagement/types"/>
    <ds:schemaRef ds:uri="http://purl.org/dc/elements/1.1/"/>
    <ds:schemaRef ds:uri="http://purl.org/dc/terms/"/>
    <ds:schemaRef ds:uri="f0e8d011-2c4f-4c60-85ab-dc36d81ef021"/>
    <ds:schemaRef ds:uri="http://schemas.openxmlformats.org/package/2006/metadata/core-properties"/>
    <ds:schemaRef ds:uri="4892b71d-4609-42d8-b125-580ea578e96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23306</TotalTime>
  <Words>591</Words>
  <Application>Microsoft Office PowerPoint</Application>
  <PresentationFormat>Widescreen</PresentationFormat>
  <Paragraphs>63</Paragraphs>
  <Slides>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Titillium Web</vt:lpstr>
      <vt:lpstr>Titillium Web Light</vt:lpstr>
      <vt:lpstr>1_Office Theme</vt:lpstr>
      <vt:lpstr>IGT UNC RG008: Preparation for Code Manager and Code Consolidation</vt:lpstr>
      <vt:lpstr>PowerPoint Presentation</vt:lpstr>
      <vt:lpstr>PowerPoint Presentation</vt:lpstr>
      <vt:lpstr>PowerPoint Presentation</vt:lpstr>
      <vt:lpstr>PowerPoint Presentation</vt:lpstr>
      <vt:lpstr>PowerPoint Presentation</vt:lpstr>
      <vt:lpstr>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BUUK Standard PowerPoint Presentation Template BK-SCM-FM-1313</dc:title>
  <dc:creator>Jenny.Rawlinson@bu-uk.co.uk</dc:creator>
  <cp:keywords/>
  <cp:lastModifiedBy>Aleksis Butler</cp:lastModifiedBy>
  <cp:revision>160</cp:revision>
  <dcterms:created xsi:type="dcterms:W3CDTF">2023-12-18T11:17:04Z</dcterms:created>
  <dcterms:modified xsi:type="dcterms:W3CDTF">2026-05-14T08:13:42Z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0x0101007306B8765E7E854296C238F2F23434EA</vt:lpwstr>
  </property>
  <property fmtid="{D5CDD505-2E9C-101B-9397-08002B2CF9AE}" pid="3" name="MediaServiceImageTags">
    <vt:lpwstr/>
  </property>
  <property fmtid="{D5CDD505-2E9C-101B-9397-08002B2CF9AE}" pid="4" name="_NewReviewCycle">
    <vt:lpwstr/>
  </property>
</Properties>
</file>