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7" r:id="rId4"/>
  </p:sldMasterIdLst>
  <p:notesMasterIdLst>
    <p:notesMasterId r:id="rId12"/>
  </p:notesMasterIdLst>
  <p:handoutMasterIdLst>
    <p:handoutMasterId r:id="rId13"/>
  </p:handoutMasterIdLst>
  <p:sldIdLst>
    <p:sldId id="5610" r:id="rId5"/>
    <p:sldId id="5611" r:id="rId6"/>
    <p:sldId id="5612" r:id="rId7"/>
    <p:sldId id="5667" r:id="rId8"/>
    <p:sldId id="5669" r:id="rId9"/>
    <p:sldId id="5614" r:id="rId10"/>
    <p:sldId id="56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E2F027-4E55-911E-D38D-E92C6D88A6F9}" name="Elis Elmasllari" initials="" userId="S::elis.e@courtsdesign.com::2c6bd458-006d-4cfc-ab6c-7a11f861f8d7" providerId="AD"/>
  <p188:author id="{42316334-8210-E49F-3B5C-1B532E545328}" name="Ross Williams" initials="RW" userId="S::ross.m@courtsdesign.com::f950afea-db0b-45ef-9d30-23cbc0f79b1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3399"/>
    <a:srgbClr val="000000"/>
    <a:srgbClr val="00BA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9" autoAdjust="0"/>
    <p:restoredTop sz="96247" autoAdjust="0"/>
  </p:normalViewPr>
  <p:slideViewPr>
    <p:cSldViewPr snapToGrid="0">
      <p:cViewPr varScale="1">
        <p:scale>
          <a:sx n="70" d="100"/>
          <a:sy n="70" d="100"/>
        </p:scale>
        <p:origin x="536" y="8"/>
      </p:cViewPr>
      <p:guideLst/>
    </p:cSldViewPr>
  </p:slideViewPr>
  <p:notesTextViewPr>
    <p:cViewPr>
      <p:scale>
        <a:sx n="3" d="2"/>
        <a:sy n="3" d="2"/>
      </p:scale>
      <p:origin x="0" y="0"/>
    </p:cViewPr>
  </p:notesTextViewPr>
  <p:sorterViewPr>
    <p:cViewPr>
      <p:scale>
        <a:sx n="80" d="100"/>
        <a:sy n="80" d="100"/>
      </p:scale>
      <p:origin x="0" y="-19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Rawlinson" userId="89a53157-b11a-4f5b-8bbe-f3d012290409" providerId="ADAL" clId="{1DCD22F3-8CCD-418D-9548-5E991064E358}"/>
    <pc:docChg chg="undo custSel modSld">
      <pc:chgData name="Jenny Rawlinson" userId="89a53157-b11a-4f5b-8bbe-f3d012290409" providerId="ADAL" clId="{1DCD22F3-8CCD-418D-9548-5E991064E358}" dt="2026-01-07T09:46:07.921" v="65" actId="20577"/>
      <pc:docMkLst>
        <pc:docMk/>
      </pc:docMkLst>
      <pc:sldChg chg="modSp mod">
        <pc:chgData name="Jenny Rawlinson" userId="89a53157-b11a-4f5b-8bbe-f3d012290409" providerId="ADAL" clId="{1DCD22F3-8CCD-418D-9548-5E991064E358}" dt="2026-01-07T08:56:24.993" v="49" actId="6549"/>
        <pc:sldMkLst>
          <pc:docMk/>
          <pc:sldMk cId="2237993428" sldId="5612"/>
        </pc:sldMkLst>
        <pc:spChg chg="mod">
          <ac:chgData name="Jenny Rawlinson" userId="89a53157-b11a-4f5b-8bbe-f3d012290409" providerId="ADAL" clId="{1DCD22F3-8CCD-418D-9548-5E991064E358}" dt="2026-01-07T08:56:24.993" v="49" actId="6549"/>
          <ac:spMkLst>
            <pc:docMk/>
            <pc:sldMk cId="2237993428" sldId="5612"/>
            <ac:spMk id="25" creationId="{43CCEBD7-8A8B-7A58-A51F-0BCD4E8BAAE2}"/>
          </ac:spMkLst>
        </pc:spChg>
      </pc:sldChg>
      <pc:sldChg chg="modSp mod">
        <pc:chgData name="Jenny Rawlinson" userId="89a53157-b11a-4f5b-8bbe-f3d012290409" providerId="ADAL" clId="{1DCD22F3-8CCD-418D-9548-5E991064E358}" dt="2026-01-07T08:57:42.788" v="57" actId="20577"/>
        <pc:sldMkLst>
          <pc:docMk/>
          <pc:sldMk cId="3716776903" sldId="5613"/>
        </pc:sldMkLst>
        <pc:spChg chg="mod">
          <ac:chgData name="Jenny Rawlinson" userId="89a53157-b11a-4f5b-8bbe-f3d012290409" providerId="ADAL" clId="{1DCD22F3-8CCD-418D-9548-5E991064E358}" dt="2026-01-07T08:57:42.788" v="57" actId="20577"/>
          <ac:spMkLst>
            <pc:docMk/>
            <pc:sldMk cId="3716776903" sldId="5613"/>
            <ac:spMk id="3" creationId="{40B331CF-AA51-9323-30AE-B571F6B6668D}"/>
          </ac:spMkLst>
        </pc:spChg>
      </pc:sldChg>
      <pc:sldChg chg="addSp delSp modSp mod">
        <pc:chgData name="Jenny Rawlinson" userId="89a53157-b11a-4f5b-8bbe-f3d012290409" providerId="ADAL" clId="{1DCD22F3-8CCD-418D-9548-5E991064E358}" dt="2026-01-07T09:46:07.921" v="65" actId="20577"/>
        <pc:sldMkLst>
          <pc:docMk/>
          <pc:sldMk cId="1559210067" sldId="5667"/>
        </pc:sldMkLst>
        <pc:spChg chg="del mod">
          <ac:chgData name="Jenny Rawlinson" userId="89a53157-b11a-4f5b-8bbe-f3d012290409" providerId="ADAL" clId="{1DCD22F3-8CCD-418D-9548-5E991064E358}" dt="2026-01-07T08:53:45.884" v="17" actId="478"/>
          <ac:spMkLst>
            <pc:docMk/>
            <pc:sldMk cId="1559210067" sldId="5667"/>
            <ac:spMk id="2" creationId="{48732CFA-17C2-5126-1223-EF5531F959B3}"/>
          </ac:spMkLst>
        </pc:spChg>
        <pc:spChg chg="del mod">
          <ac:chgData name="Jenny Rawlinson" userId="89a53157-b11a-4f5b-8bbe-f3d012290409" providerId="ADAL" clId="{1DCD22F3-8CCD-418D-9548-5E991064E358}" dt="2026-01-07T08:53:42.929" v="16" actId="478"/>
          <ac:spMkLst>
            <pc:docMk/>
            <pc:sldMk cId="1559210067" sldId="5667"/>
            <ac:spMk id="16" creationId="{BFDBEE8F-D1ED-A29E-05FB-55E4230FC743}"/>
          </ac:spMkLst>
        </pc:spChg>
        <pc:spChg chg="add del">
          <ac:chgData name="Jenny Rawlinson" userId="89a53157-b11a-4f5b-8bbe-f3d012290409" providerId="ADAL" clId="{1DCD22F3-8CCD-418D-9548-5E991064E358}" dt="2026-01-07T08:53:40.421" v="15" actId="478"/>
          <ac:spMkLst>
            <pc:docMk/>
            <pc:sldMk cId="1559210067" sldId="5667"/>
            <ac:spMk id="18" creationId="{22520F51-C583-DCFA-30F8-4B83AC0C33A5}"/>
          </ac:spMkLst>
        </pc:spChg>
        <pc:spChg chg="mod">
          <ac:chgData name="Jenny Rawlinson" userId="89a53157-b11a-4f5b-8bbe-f3d012290409" providerId="ADAL" clId="{1DCD22F3-8CCD-418D-9548-5E991064E358}" dt="2026-01-07T09:46:07.921" v="65" actId="20577"/>
          <ac:spMkLst>
            <pc:docMk/>
            <pc:sldMk cId="1559210067" sldId="5667"/>
            <ac:spMk id="25" creationId="{1A0BDF37-8C89-C06D-EDEA-B30C58EA5FD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0150CFB-EFCB-E94E-4F96-1AF6AD3143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B4CA3964-E3C3-75D6-CD02-D49A0CCAC8A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EF77E67-92C5-4D4E-8674-471319C526A4}" type="datetimeFigureOut">
              <a:rPr lang="en-GB" smtClean="0"/>
              <a:t>12/03/2026</a:t>
            </a:fld>
            <a:endParaRPr lang="en-GB" dirty="0"/>
          </a:p>
        </p:txBody>
      </p:sp>
      <p:sp>
        <p:nvSpPr>
          <p:cNvPr id="4" name="Footer Placeholder 3">
            <a:extLst>
              <a:ext uri="{FF2B5EF4-FFF2-40B4-BE49-F238E27FC236}">
                <a16:creationId xmlns:a16="http://schemas.microsoft.com/office/drawing/2014/main" id="{BE2A164C-9A8A-5419-5270-44C5392DEA6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DA1DE94E-2A8B-2D55-DDD2-54CB97120D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C88DB6-735B-4962-9944-30C50AB0C056}" type="slidenum">
              <a:rPr lang="en-GB" smtClean="0"/>
              <a:t>‹#›</a:t>
            </a:fld>
            <a:endParaRPr lang="en-GB" dirty="0"/>
          </a:p>
        </p:txBody>
      </p:sp>
    </p:spTree>
    <p:extLst>
      <p:ext uri="{BB962C8B-B14F-4D97-AF65-F5344CB8AC3E}">
        <p14:creationId xmlns:p14="http://schemas.microsoft.com/office/powerpoint/2010/main" val="39749302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7D7C09-07C5-44C3-A298-71A967B68291}" type="datetimeFigureOut">
              <a:rPr lang="en-GB" smtClean="0"/>
              <a:t>12/03/2026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C64A57-E4FB-4FF9-B809-D32F30DBD474}" type="slidenum">
              <a:rPr lang="en-GB" smtClean="0"/>
              <a:t>‹#›</a:t>
            </a:fld>
            <a:endParaRPr lang="en-GB" dirty="0"/>
          </a:p>
        </p:txBody>
      </p:sp>
    </p:spTree>
    <p:extLst>
      <p:ext uri="{BB962C8B-B14F-4D97-AF65-F5344CB8AC3E}">
        <p14:creationId xmlns:p14="http://schemas.microsoft.com/office/powerpoint/2010/main" val="313391120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C64A57-E4FB-4FF9-B809-D32F30DBD474}" type="slidenum">
              <a:rPr lang="en-GB" smtClean="0"/>
              <a:t>3</a:t>
            </a:fld>
            <a:endParaRPr lang="en-GB" dirty="0"/>
          </a:p>
        </p:txBody>
      </p:sp>
    </p:spTree>
    <p:extLst>
      <p:ext uri="{BB962C8B-B14F-4D97-AF65-F5344CB8AC3E}">
        <p14:creationId xmlns:p14="http://schemas.microsoft.com/office/powerpoint/2010/main" val="1545654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C64A57-E4FB-4FF9-B809-D32F30DBD474}" type="slidenum">
              <a:rPr lang="en-GB" smtClean="0"/>
              <a:t>4</a:t>
            </a:fld>
            <a:endParaRPr lang="en-GB" dirty="0"/>
          </a:p>
        </p:txBody>
      </p:sp>
    </p:spTree>
    <p:extLst>
      <p:ext uri="{BB962C8B-B14F-4D97-AF65-F5344CB8AC3E}">
        <p14:creationId xmlns:p14="http://schemas.microsoft.com/office/powerpoint/2010/main" val="907968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C64A57-E4FB-4FF9-B809-D32F30DBD474}" type="slidenum">
              <a:rPr lang="en-GB" smtClean="0"/>
              <a:t>5</a:t>
            </a:fld>
            <a:endParaRPr lang="en-GB" dirty="0"/>
          </a:p>
        </p:txBody>
      </p:sp>
    </p:spTree>
    <p:extLst>
      <p:ext uri="{BB962C8B-B14F-4D97-AF65-F5344CB8AC3E}">
        <p14:creationId xmlns:p14="http://schemas.microsoft.com/office/powerpoint/2010/main" val="1845660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DA465-27A9-72F7-F28B-2860EA1C16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A47FAA-1BC6-27B2-AF4A-E6DBC64BA2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A761C5-39BC-3902-1FCC-C38CF915F25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A9C4773-125B-D9B9-62AB-7A323890A485}"/>
              </a:ext>
            </a:extLst>
          </p:cNvPr>
          <p:cNvSpPr>
            <a:spLocks noGrp="1"/>
          </p:cNvSpPr>
          <p:nvPr>
            <p:ph type="sldNum" sz="quarter" idx="5"/>
          </p:nvPr>
        </p:nvSpPr>
        <p:spPr/>
        <p:txBody>
          <a:bodyPr/>
          <a:lstStyle/>
          <a:p>
            <a:fld id="{3BC64A57-E4FB-4FF9-B809-D32F30DBD474}" type="slidenum">
              <a:rPr lang="en-GB" smtClean="0"/>
              <a:t>7</a:t>
            </a:fld>
            <a:endParaRPr lang="en-GB" dirty="0"/>
          </a:p>
        </p:txBody>
      </p:sp>
    </p:spTree>
    <p:extLst>
      <p:ext uri="{BB962C8B-B14F-4D97-AF65-F5344CB8AC3E}">
        <p14:creationId xmlns:p14="http://schemas.microsoft.com/office/powerpoint/2010/main" val="15484650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5.svg"/><Relationship Id="rId4" Type="http://schemas.openxmlformats.org/officeDocument/2006/relationships/image" Target="../media/image2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5.svg"/><Relationship Id="rId4" Type="http://schemas.openxmlformats.org/officeDocument/2006/relationships/image" Target="../media/image2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2.svg"/><Relationship Id="rId7"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12.jpeg"/><Relationship Id="rId4" Type="http://schemas.openxmlformats.org/officeDocument/2006/relationships/image" Target="../media/image8.jpeg"/><Relationship Id="rId9" Type="http://schemas.openxmlformats.org/officeDocument/2006/relationships/image" Target="../media/image11.jpe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3.svg"/><Relationship Id="rId4" Type="http://schemas.openxmlformats.org/officeDocument/2006/relationships/image" Target="../media/image42.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3.svg"/><Relationship Id="rId4" Type="http://schemas.openxmlformats.org/officeDocument/2006/relationships/image" Target="../media/image4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3.JPG"/><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4.jpeg"/><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5.jpg"/><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6B27F978-4C96-C4DA-2F28-7940116CCB0D}"/>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A7D10829-D6DC-8854-89E5-7CB3E9FBDBC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694" y="778931"/>
            <a:ext cx="2123758" cy="990596"/>
          </a:xfrm>
          <a:prstGeom prst="rect">
            <a:avLst/>
          </a:prstGeom>
          <a:noFill/>
          <a:ln cap="flat">
            <a:noFill/>
          </a:ln>
        </p:spPr>
      </p:pic>
      <p:pic>
        <p:nvPicPr>
          <p:cNvPr id="4" name="Picture 4" descr="Getting Started | Levelise">
            <a:extLst>
              <a:ext uri="{FF2B5EF4-FFF2-40B4-BE49-F238E27FC236}">
                <a16:creationId xmlns:a16="http://schemas.microsoft.com/office/drawing/2014/main" id="{8E8B3068-DA6C-8196-72A5-9F94E738D195}"/>
              </a:ext>
            </a:extLst>
          </p:cNvPr>
          <p:cNvPicPr>
            <a:picLocks noChangeAspect="1"/>
          </p:cNvPicPr>
          <p:nvPr/>
        </p:nvPicPr>
        <p:blipFill>
          <a:blip r:embed="rId6"/>
          <a:srcRect/>
          <a:stretch>
            <a:fillRect/>
          </a:stretch>
        </p:blipFill>
        <p:spPr>
          <a:xfrm>
            <a:off x="7336596" y="2144432"/>
            <a:ext cx="4241005" cy="3429000"/>
          </a:xfrm>
          <a:prstGeom prst="rect">
            <a:avLst/>
          </a:prstGeom>
          <a:noFill/>
          <a:ln cap="flat">
            <a:noFill/>
          </a:ln>
        </p:spPr>
      </p:pic>
      <p:sp>
        <p:nvSpPr>
          <p:cNvPr id="5" name="TextBox 1">
            <a:extLst>
              <a:ext uri="{FF2B5EF4-FFF2-40B4-BE49-F238E27FC236}">
                <a16:creationId xmlns:a16="http://schemas.microsoft.com/office/drawing/2014/main" id="{D875E867-70FA-BC6C-C7DC-3A7485B70E40}"/>
              </a:ext>
            </a:extLst>
          </p:cNvPr>
          <p:cNvSpPr txBox="1"/>
          <p:nvPr/>
        </p:nvSpPr>
        <p:spPr>
          <a:xfrm>
            <a:off x="919694" y="2944532"/>
            <a:ext cx="6308518" cy="156965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9600" b="0" i="0" u="none" strike="noStrike" kern="1200" cap="none" spc="0" baseline="0" dirty="0">
                <a:solidFill>
                  <a:srgbClr val="FFFFFF"/>
                </a:solidFill>
                <a:uFillTx/>
                <a:latin typeface="Titillium Web" pitchFamily="2"/>
              </a:rPr>
              <a:t>Levelise</a:t>
            </a:r>
          </a:p>
        </p:txBody>
      </p:sp>
    </p:spTree>
    <p:extLst>
      <p:ext uri="{BB962C8B-B14F-4D97-AF65-F5344CB8AC3E}">
        <p14:creationId xmlns:p14="http://schemas.microsoft.com/office/powerpoint/2010/main" val="833960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Light Blue Intro">
    <p:bg>
      <p:bgPr>
        <a:solidFill>
          <a:srgbClr val="203261"/>
        </a:solidFill>
        <a:effectLst/>
      </p:bgPr>
    </p:bg>
    <p:spTree>
      <p:nvGrpSpPr>
        <p:cNvPr id="1" name=""/>
        <p:cNvGrpSpPr/>
        <p:nvPr/>
      </p:nvGrpSpPr>
      <p:grpSpPr>
        <a:xfrm>
          <a:off x="0" y="0"/>
          <a:ext cx="0" cy="0"/>
          <a:chOff x="0" y="0"/>
          <a:chExt cx="0" cy="0"/>
        </a:xfrm>
      </p:grpSpPr>
      <p:pic>
        <p:nvPicPr>
          <p:cNvPr id="2" name="Graphic 8">
            <a:extLst>
              <a:ext uri="{FF2B5EF4-FFF2-40B4-BE49-F238E27FC236}">
                <a16:creationId xmlns:a16="http://schemas.microsoft.com/office/drawing/2014/main" id="{D04D9A3F-B8FF-4C4D-58B3-4B1DA2DA9A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5758" y="850904"/>
            <a:ext cx="2123758" cy="990596"/>
          </a:xfrm>
          <a:prstGeom prst="rect">
            <a:avLst/>
          </a:prstGeom>
          <a:noFill/>
          <a:ln cap="flat">
            <a:noFill/>
          </a:ln>
        </p:spPr>
      </p:pic>
      <p:sp>
        <p:nvSpPr>
          <p:cNvPr id="3" name="Title 1">
            <a:extLst>
              <a:ext uri="{FF2B5EF4-FFF2-40B4-BE49-F238E27FC236}">
                <a16:creationId xmlns:a16="http://schemas.microsoft.com/office/drawing/2014/main" id="{EEA215D0-23E2-991E-EA93-7527EA463030}"/>
              </a:ext>
            </a:extLst>
          </p:cNvPr>
          <p:cNvSpPr txBox="1">
            <a:spLocks noGrp="1"/>
          </p:cNvSpPr>
          <p:nvPr>
            <p:ph type="title"/>
          </p:nvPr>
        </p:nvSpPr>
        <p:spPr>
          <a:xfrm>
            <a:off x="775758" y="2692405"/>
            <a:ext cx="8224305" cy="3742264"/>
          </a:xfrm>
        </p:spPr>
        <p:txBody>
          <a:bodyPr anchor="b">
            <a:noAutofit/>
          </a:bodyPr>
          <a:lstStyle>
            <a:lvl1pPr>
              <a:lnSpc>
                <a:spcPct val="70000"/>
              </a:lnSpc>
              <a:defRPr sz="9600">
                <a:solidFill>
                  <a:srgbClr val="FFFFFF"/>
                </a:solidFill>
              </a:defRPr>
            </a:lvl1pPr>
          </a:lstStyle>
          <a:p>
            <a:pPr lvl="0"/>
            <a:r>
              <a:rPr lang="en-GB"/>
              <a:t>CLICK TO EDIT</a:t>
            </a:r>
            <a:endParaRPr lang="en-US"/>
          </a:p>
        </p:txBody>
      </p:sp>
      <p:pic>
        <p:nvPicPr>
          <p:cNvPr id="4" name="Graphic 3">
            <a:extLst>
              <a:ext uri="{FF2B5EF4-FFF2-40B4-BE49-F238E27FC236}">
                <a16:creationId xmlns:a16="http://schemas.microsoft.com/office/drawing/2014/main" id="{13CFC627-F990-55C3-7F3D-BA611EE74F33}"/>
              </a:ext>
            </a:extLst>
          </p:cNvPr>
          <p:cNvPicPr>
            <a:picLocks noChangeAspect="1"/>
          </p:cNvPicPr>
          <p:nvPr/>
        </p:nvPicPr>
        <p:blipFill>
          <a:blip r:embed="rId4">
            <a:extLst>
              <a:ext uri="{96DAC541-7B7A-43D3-8B79-37D633B846F1}">
                <asvg:svgBlip xmlns:asvg="http://schemas.microsoft.com/office/drawing/2016/SVG/main" r:embed="rId5"/>
              </a:ext>
            </a:extLst>
          </a:blip>
          <a:srcRect l="-3052" t="-3031" r="52423" b="11228"/>
          <a:stretch>
            <a:fillRect/>
          </a:stretch>
        </p:blipFill>
        <p:spPr>
          <a:xfrm rot="16200004">
            <a:off x="6744884" y="-2907122"/>
            <a:ext cx="3947163" cy="9761384"/>
          </a:xfrm>
          <a:prstGeom prst="rect">
            <a:avLst/>
          </a:prstGeom>
          <a:noFill/>
          <a:ln cap="flat">
            <a:noFill/>
          </a:ln>
        </p:spPr>
      </p:pic>
    </p:spTree>
    <p:extLst>
      <p:ext uri="{BB962C8B-B14F-4D97-AF65-F5344CB8AC3E}">
        <p14:creationId xmlns:p14="http://schemas.microsoft.com/office/powerpoint/2010/main" val="479773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Light Blue 50/50 Text Image">
    <p:bg>
      <p:bgPr>
        <a:solidFill>
          <a:srgbClr val="03AAEC"/>
        </a:solidFill>
        <a:effectLst/>
      </p:bgPr>
    </p:bg>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3286D8B3-8104-C0C0-762B-682168065170}"/>
              </a:ext>
            </a:extLst>
          </p:cNvPr>
          <p:cNvSpPr txBox="1">
            <a:spLocks noGrp="1"/>
          </p:cNvSpPr>
          <p:nvPr>
            <p:ph type="pic" idx="4294967295"/>
          </p:nvPr>
        </p:nvSpPr>
        <p:spPr>
          <a:xfrm>
            <a:off x="0" y="0"/>
            <a:ext cx="6096003" cy="6858000"/>
          </a:xfrm>
        </p:spPr>
        <p:txBody>
          <a:bodyPr/>
          <a:lstStyle>
            <a:lvl1pPr>
              <a:defRPr lang="en-US"/>
            </a:lvl1pPr>
          </a:lstStyle>
          <a:p>
            <a:pPr lvl="0"/>
            <a:endParaRPr lang="en-US" dirty="0"/>
          </a:p>
        </p:txBody>
      </p:sp>
      <p:pic>
        <p:nvPicPr>
          <p:cNvPr id="3" name="Graphic 7">
            <a:extLst>
              <a:ext uri="{FF2B5EF4-FFF2-40B4-BE49-F238E27FC236}">
                <a16:creationId xmlns:a16="http://schemas.microsoft.com/office/drawing/2014/main" id="{0892AF5F-A584-7454-B22F-1510F4BCFE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4577" y="5334006"/>
            <a:ext cx="1706270" cy="795866"/>
          </a:xfrm>
          <a:prstGeom prst="rect">
            <a:avLst/>
          </a:prstGeom>
          <a:noFill/>
          <a:ln cap="flat">
            <a:noFill/>
          </a:ln>
        </p:spPr>
      </p:pic>
      <p:pic>
        <p:nvPicPr>
          <p:cNvPr id="4" name="Graphic 9">
            <a:extLst>
              <a:ext uri="{FF2B5EF4-FFF2-40B4-BE49-F238E27FC236}">
                <a16:creationId xmlns:a16="http://schemas.microsoft.com/office/drawing/2014/main" id="{35036DAA-5072-BFCC-EFEF-DDDBE66DB1C1}"/>
              </a:ext>
            </a:extLst>
          </p:cNvPr>
          <p:cNvPicPr>
            <a:picLocks noChangeAspect="1"/>
          </p:cNvPicPr>
          <p:nvPr/>
        </p:nvPicPr>
        <p:blipFill>
          <a:blip r:embed="rId4">
            <a:extLst>
              <a:ext uri="{96DAC541-7B7A-43D3-8B79-37D633B846F1}">
                <asvg:svgBlip xmlns:asvg="http://schemas.microsoft.com/office/drawing/2016/SVG/main" r:embed="rId5"/>
              </a:ext>
            </a:extLst>
          </a:blip>
          <a:srcRect r="54202" b="16567"/>
          <a:stretch>
            <a:fillRect/>
          </a:stretch>
        </p:blipFill>
        <p:spPr>
          <a:xfrm rot="5400013" flipH="1">
            <a:off x="7487125" y="-1391122"/>
            <a:ext cx="1874026" cy="4656271"/>
          </a:xfrm>
          <a:prstGeom prst="rect">
            <a:avLst/>
          </a:prstGeom>
          <a:noFill/>
          <a:ln cap="flat">
            <a:noFill/>
          </a:ln>
        </p:spPr>
      </p:pic>
      <p:sp>
        <p:nvSpPr>
          <p:cNvPr id="5" name="Text Placeholder 11">
            <a:extLst>
              <a:ext uri="{FF2B5EF4-FFF2-40B4-BE49-F238E27FC236}">
                <a16:creationId xmlns:a16="http://schemas.microsoft.com/office/drawing/2014/main" id="{3BBF2204-98B7-0AAA-264E-0F21E0A8805F}"/>
              </a:ext>
            </a:extLst>
          </p:cNvPr>
          <p:cNvSpPr txBox="1">
            <a:spLocks noGrp="1"/>
          </p:cNvSpPr>
          <p:nvPr>
            <p:ph type="body" idx="4294967295"/>
          </p:nvPr>
        </p:nvSpPr>
        <p:spPr>
          <a:xfrm>
            <a:off x="6532875" y="2991487"/>
            <a:ext cx="5024646" cy="1655777"/>
          </a:xfrm>
        </p:spPr>
        <p:txBody>
          <a:bodyPr>
            <a:noAutofit/>
          </a:bodyPr>
          <a:lstStyle>
            <a:lvl1pPr marL="0" indent="0" algn="r">
              <a:lnSpc>
                <a:spcPct val="70000"/>
              </a:lnSpc>
              <a:buNone/>
              <a:defRPr lang="en-US" sz="8000">
                <a:solidFill>
                  <a:srgbClr val="FFFFFF"/>
                </a:solidFill>
              </a:defRPr>
            </a:lvl1pPr>
          </a:lstStyle>
          <a:p>
            <a:pPr lvl="0"/>
            <a:r>
              <a:rPr lang="en-US"/>
              <a:t>CLICK TO EDIT</a:t>
            </a:r>
          </a:p>
        </p:txBody>
      </p:sp>
    </p:spTree>
    <p:extLst>
      <p:ext uri="{BB962C8B-B14F-4D97-AF65-F5344CB8AC3E}">
        <p14:creationId xmlns:p14="http://schemas.microsoft.com/office/powerpoint/2010/main" val="399724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ark Blue 50/50 Text Image">
    <p:bg>
      <p:bgPr>
        <a:solidFill>
          <a:srgbClr val="203261"/>
        </a:solidFill>
        <a:effectLst/>
      </p:bgPr>
    </p:bg>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BD31A3EB-3131-FB52-E2B7-BC181AF6C144}"/>
              </a:ext>
            </a:extLst>
          </p:cNvPr>
          <p:cNvSpPr txBox="1">
            <a:spLocks noGrp="1"/>
          </p:cNvSpPr>
          <p:nvPr>
            <p:ph type="pic" idx="4294967295"/>
          </p:nvPr>
        </p:nvSpPr>
        <p:spPr>
          <a:xfrm>
            <a:off x="0" y="0"/>
            <a:ext cx="6096003" cy="6858000"/>
          </a:xfrm>
        </p:spPr>
        <p:txBody>
          <a:bodyPr/>
          <a:lstStyle>
            <a:lvl1pPr>
              <a:defRPr lang="en-US"/>
            </a:lvl1pPr>
          </a:lstStyle>
          <a:p>
            <a:pPr lvl="0"/>
            <a:endParaRPr lang="en-US" dirty="0"/>
          </a:p>
        </p:txBody>
      </p:sp>
      <p:pic>
        <p:nvPicPr>
          <p:cNvPr id="3" name="Graphic 7">
            <a:extLst>
              <a:ext uri="{FF2B5EF4-FFF2-40B4-BE49-F238E27FC236}">
                <a16:creationId xmlns:a16="http://schemas.microsoft.com/office/drawing/2014/main" id="{F4E45B92-067A-AAED-6A5C-CCF69AEF41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4577" y="5334006"/>
            <a:ext cx="1706270" cy="795866"/>
          </a:xfrm>
          <a:prstGeom prst="rect">
            <a:avLst/>
          </a:prstGeom>
          <a:noFill/>
          <a:ln cap="flat">
            <a:noFill/>
          </a:ln>
        </p:spPr>
      </p:pic>
      <p:pic>
        <p:nvPicPr>
          <p:cNvPr id="4" name="Graphic 9">
            <a:extLst>
              <a:ext uri="{FF2B5EF4-FFF2-40B4-BE49-F238E27FC236}">
                <a16:creationId xmlns:a16="http://schemas.microsoft.com/office/drawing/2014/main" id="{4D4F6896-4551-242C-C6A5-2DD9741CA62E}"/>
              </a:ext>
            </a:extLst>
          </p:cNvPr>
          <p:cNvPicPr>
            <a:picLocks noChangeAspect="1"/>
          </p:cNvPicPr>
          <p:nvPr/>
        </p:nvPicPr>
        <p:blipFill>
          <a:blip r:embed="rId4">
            <a:extLst>
              <a:ext uri="{96DAC541-7B7A-43D3-8B79-37D633B846F1}">
                <asvg:svgBlip xmlns:asvg="http://schemas.microsoft.com/office/drawing/2016/SVG/main" r:embed="rId5"/>
              </a:ext>
            </a:extLst>
          </a:blip>
          <a:srcRect r="54202" b="16567"/>
          <a:stretch>
            <a:fillRect/>
          </a:stretch>
        </p:blipFill>
        <p:spPr>
          <a:xfrm rot="5400013" flipH="1">
            <a:off x="7487125" y="-1391122"/>
            <a:ext cx="1874026" cy="4656271"/>
          </a:xfrm>
          <a:prstGeom prst="rect">
            <a:avLst/>
          </a:prstGeom>
          <a:noFill/>
          <a:ln cap="flat">
            <a:noFill/>
          </a:ln>
        </p:spPr>
      </p:pic>
      <p:sp>
        <p:nvSpPr>
          <p:cNvPr id="5" name="Text Placeholder 11">
            <a:extLst>
              <a:ext uri="{FF2B5EF4-FFF2-40B4-BE49-F238E27FC236}">
                <a16:creationId xmlns:a16="http://schemas.microsoft.com/office/drawing/2014/main" id="{865D524B-FABE-9E4A-F5F9-DE8498837D18}"/>
              </a:ext>
            </a:extLst>
          </p:cNvPr>
          <p:cNvSpPr txBox="1">
            <a:spLocks noGrp="1"/>
          </p:cNvSpPr>
          <p:nvPr>
            <p:ph type="body" idx="4294967295"/>
          </p:nvPr>
        </p:nvSpPr>
        <p:spPr>
          <a:xfrm>
            <a:off x="6532875" y="2991487"/>
            <a:ext cx="5024646" cy="1655777"/>
          </a:xfrm>
        </p:spPr>
        <p:txBody>
          <a:bodyPr>
            <a:noAutofit/>
          </a:bodyPr>
          <a:lstStyle>
            <a:lvl1pPr marL="0" indent="0" algn="r">
              <a:lnSpc>
                <a:spcPct val="70000"/>
              </a:lnSpc>
              <a:buNone/>
              <a:defRPr lang="en-US" sz="8000">
                <a:solidFill>
                  <a:srgbClr val="FFFFFF"/>
                </a:solidFill>
              </a:defRPr>
            </a:lvl1pPr>
          </a:lstStyle>
          <a:p>
            <a:pPr lvl="0"/>
            <a:r>
              <a:rPr lang="en-US"/>
              <a:t>CLICK TO EDIT</a:t>
            </a:r>
          </a:p>
        </p:txBody>
      </p:sp>
    </p:spTree>
    <p:extLst>
      <p:ext uri="{BB962C8B-B14F-4D97-AF65-F5344CB8AC3E}">
        <p14:creationId xmlns:p14="http://schemas.microsoft.com/office/powerpoint/2010/main" val="41272876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Dark Blue Side Panel">
    <p:spTree>
      <p:nvGrpSpPr>
        <p:cNvPr id="1" name=""/>
        <p:cNvGrpSpPr/>
        <p:nvPr/>
      </p:nvGrpSpPr>
      <p:grpSpPr>
        <a:xfrm>
          <a:off x="0" y="0"/>
          <a:ext cx="0" cy="0"/>
          <a:chOff x="0" y="0"/>
          <a:chExt cx="0" cy="0"/>
        </a:xfrm>
      </p:grpSpPr>
      <p:pic>
        <p:nvPicPr>
          <p:cNvPr id="2" name="Graphic 3">
            <a:extLst>
              <a:ext uri="{FF2B5EF4-FFF2-40B4-BE49-F238E27FC236}">
                <a16:creationId xmlns:a16="http://schemas.microsoft.com/office/drawing/2014/main" id="{5D43B57F-2C26-5B0D-A8EE-5D240BF468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sp>
        <p:nvSpPr>
          <p:cNvPr id="3" name="Text Placeholder 11">
            <a:extLst>
              <a:ext uri="{FF2B5EF4-FFF2-40B4-BE49-F238E27FC236}">
                <a16:creationId xmlns:a16="http://schemas.microsoft.com/office/drawing/2014/main" id="{A3848B57-CC74-C5EC-DF56-29BC7158160E}"/>
              </a:ext>
            </a:extLst>
          </p:cNvPr>
          <p:cNvSpPr txBox="1">
            <a:spLocks noGrp="1"/>
          </p:cNvSpPr>
          <p:nvPr>
            <p:ph type="body" idx="4294967295"/>
          </p:nvPr>
        </p:nvSpPr>
        <p:spPr>
          <a:xfrm>
            <a:off x="592878" y="2312773"/>
            <a:ext cx="3996056" cy="2232452"/>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pic>
        <p:nvPicPr>
          <p:cNvPr id="4" name="Graphic 6">
            <a:extLst>
              <a:ext uri="{FF2B5EF4-FFF2-40B4-BE49-F238E27FC236}">
                <a16:creationId xmlns:a16="http://schemas.microsoft.com/office/drawing/2014/main" id="{73510AEF-B6C8-34A1-6264-A91B5E3FDC73}"/>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5" name="Text Placeholder 11">
            <a:extLst>
              <a:ext uri="{FF2B5EF4-FFF2-40B4-BE49-F238E27FC236}">
                <a16:creationId xmlns:a16="http://schemas.microsoft.com/office/drawing/2014/main" id="{1ACD80FC-291E-5B83-C91B-748F9A0F345F}"/>
              </a:ext>
            </a:extLst>
          </p:cNvPr>
          <p:cNvSpPr txBox="1">
            <a:spLocks noGrp="1"/>
          </p:cNvSpPr>
          <p:nvPr>
            <p:ph type="body" idx="4294967295"/>
          </p:nvPr>
        </p:nvSpPr>
        <p:spPr>
          <a:xfrm>
            <a:off x="5382579" y="1457215"/>
            <a:ext cx="4880820" cy="769513"/>
          </a:xfrm>
        </p:spPr>
        <p:txBody>
          <a:bodyPr>
            <a:noAutofit/>
          </a:bodyPr>
          <a:lstStyle>
            <a:lvl1pPr marL="0" indent="0">
              <a:lnSpc>
                <a:spcPct val="70000"/>
              </a:lnSpc>
              <a:buNone/>
              <a:defRPr lang="en-US" sz="3200"/>
            </a:lvl1pPr>
          </a:lstStyle>
          <a:p>
            <a:pPr lvl="0"/>
            <a:r>
              <a:rPr lang="en-US"/>
              <a:t>Click to edit</a:t>
            </a:r>
          </a:p>
        </p:txBody>
      </p:sp>
      <p:sp>
        <p:nvSpPr>
          <p:cNvPr id="6" name="Text Placeholder 5">
            <a:extLst>
              <a:ext uri="{FF2B5EF4-FFF2-40B4-BE49-F238E27FC236}">
                <a16:creationId xmlns:a16="http://schemas.microsoft.com/office/drawing/2014/main" id="{9A97789D-836C-4E89-A299-5F1D003AF1EE}"/>
              </a:ext>
            </a:extLst>
          </p:cNvPr>
          <p:cNvSpPr txBox="1">
            <a:spLocks noGrp="1"/>
          </p:cNvSpPr>
          <p:nvPr>
            <p:ph type="body" idx="4294967295"/>
          </p:nvPr>
        </p:nvSpPr>
        <p:spPr>
          <a:xfrm>
            <a:off x="5382579" y="2377760"/>
            <a:ext cx="4880820" cy="3718243"/>
          </a:xfrm>
        </p:spPr>
        <p:txBody>
          <a:bodyPr/>
          <a:lstStyle>
            <a:lvl1pPr marL="0" indent="0">
              <a:buNone/>
              <a:defRPr lang="en-US" sz="1400"/>
            </a:lvl1pPr>
          </a:lstStyle>
          <a:p>
            <a:pPr lvl="0"/>
            <a:r>
              <a:rPr lang="en-US"/>
              <a:t>Click to edit Master text styles</a:t>
            </a:r>
          </a:p>
        </p:txBody>
      </p:sp>
      <p:sp>
        <p:nvSpPr>
          <p:cNvPr id="7" name="object 15">
            <a:extLst>
              <a:ext uri="{FF2B5EF4-FFF2-40B4-BE49-F238E27FC236}">
                <a16:creationId xmlns:a16="http://schemas.microsoft.com/office/drawing/2014/main" id="{88FAFBBA-75D1-C86D-0007-369A401B2E11}"/>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C79D11A1-3F0D-4538-9EED-3CC3BCD6D6F3}" type="slidenum">
              <a:t>‹#›</a:t>
            </a:fld>
            <a:endParaRPr lang="en-GB" sz="1200" b="0" i="0" u="none" strike="noStrike" kern="1200" cap="none" spc="-15" baseline="0" dirty="0">
              <a:solidFill>
                <a:srgbClr val="203261"/>
              </a:solidFill>
              <a:uFillTx/>
              <a:latin typeface="Titillium Web Light" pitchFamily="2"/>
            </a:endParaRPr>
          </a:p>
        </p:txBody>
      </p:sp>
      <p:sp>
        <p:nvSpPr>
          <p:cNvPr id="8" name="object 2">
            <a:extLst>
              <a:ext uri="{FF2B5EF4-FFF2-40B4-BE49-F238E27FC236}">
                <a16:creationId xmlns:a16="http://schemas.microsoft.com/office/drawing/2014/main" id="{0AF65EEA-719F-1A33-FB68-F80A6BED753E}"/>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9" name="object 4">
            <a:extLst>
              <a:ext uri="{FF2B5EF4-FFF2-40B4-BE49-F238E27FC236}">
                <a16:creationId xmlns:a16="http://schemas.microsoft.com/office/drawing/2014/main" id="{CDD600CD-9133-EC7E-73D0-218BB7711474}"/>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1841811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Light Blue Side Panel">
    <p:spTree>
      <p:nvGrpSpPr>
        <p:cNvPr id="1" name=""/>
        <p:cNvGrpSpPr/>
        <p:nvPr/>
      </p:nvGrpSpPr>
      <p:grpSpPr>
        <a:xfrm>
          <a:off x="0" y="0"/>
          <a:ext cx="0" cy="0"/>
          <a:chOff x="0" y="0"/>
          <a:chExt cx="0" cy="0"/>
        </a:xfrm>
      </p:grpSpPr>
      <p:pic>
        <p:nvPicPr>
          <p:cNvPr id="2" name="Graphic 3">
            <a:extLst>
              <a:ext uri="{FF2B5EF4-FFF2-40B4-BE49-F238E27FC236}">
                <a16:creationId xmlns:a16="http://schemas.microsoft.com/office/drawing/2014/main" id="{93489BC7-68C1-DA77-A9FD-73495E5195D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sp>
        <p:nvSpPr>
          <p:cNvPr id="3" name="Text Placeholder 11">
            <a:extLst>
              <a:ext uri="{FF2B5EF4-FFF2-40B4-BE49-F238E27FC236}">
                <a16:creationId xmlns:a16="http://schemas.microsoft.com/office/drawing/2014/main" id="{2B042F57-1F02-ED85-44C3-8AE3055C5723}"/>
              </a:ext>
            </a:extLst>
          </p:cNvPr>
          <p:cNvSpPr txBox="1">
            <a:spLocks noGrp="1"/>
          </p:cNvSpPr>
          <p:nvPr>
            <p:ph type="body" idx="4294967295"/>
          </p:nvPr>
        </p:nvSpPr>
        <p:spPr>
          <a:xfrm>
            <a:off x="592878" y="2312773"/>
            <a:ext cx="3996056" cy="2232452"/>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pic>
        <p:nvPicPr>
          <p:cNvPr id="4" name="Graphic 6">
            <a:extLst>
              <a:ext uri="{FF2B5EF4-FFF2-40B4-BE49-F238E27FC236}">
                <a16:creationId xmlns:a16="http://schemas.microsoft.com/office/drawing/2014/main" id="{33DE79B5-073C-4774-1E54-0F3E5B8404D9}"/>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5" name="Text Placeholder 11">
            <a:extLst>
              <a:ext uri="{FF2B5EF4-FFF2-40B4-BE49-F238E27FC236}">
                <a16:creationId xmlns:a16="http://schemas.microsoft.com/office/drawing/2014/main" id="{FB548EEF-8188-EB5F-E726-C93CEA5C3B32}"/>
              </a:ext>
            </a:extLst>
          </p:cNvPr>
          <p:cNvSpPr txBox="1">
            <a:spLocks noGrp="1"/>
          </p:cNvSpPr>
          <p:nvPr>
            <p:ph type="body" idx="4294967295"/>
          </p:nvPr>
        </p:nvSpPr>
        <p:spPr>
          <a:xfrm>
            <a:off x="5382579" y="1457215"/>
            <a:ext cx="4880820" cy="769513"/>
          </a:xfrm>
        </p:spPr>
        <p:txBody>
          <a:bodyPr>
            <a:noAutofit/>
          </a:bodyPr>
          <a:lstStyle>
            <a:lvl1pPr marL="0" indent="0">
              <a:lnSpc>
                <a:spcPct val="70000"/>
              </a:lnSpc>
              <a:buNone/>
              <a:defRPr lang="en-US" sz="3200"/>
            </a:lvl1pPr>
          </a:lstStyle>
          <a:p>
            <a:pPr lvl="0"/>
            <a:r>
              <a:rPr lang="en-US"/>
              <a:t>Click to edit</a:t>
            </a:r>
          </a:p>
        </p:txBody>
      </p:sp>
      <p:sp>
        <p:nvSpPr>
          <p:cNvPr id="6" name="Text Placeholder 5">
            <a:extLst>
              <a:ext uri="{FF2B5EF4-FFF2-40B4-BE49-F238E27FC236}">
                <a16:creationId xmlns:a16="http://schemas.microsoft.com/office/drawing/2014/main" id="{7BF504B8-1344-2FE0-02CB-EC2C1ECE2253}"/>
              </a:ext>
            </a:extLst>
          </p:cNvPr>
          <p:cNvSpPr txBox="1">
            <a:spLocks noGrp="1"/>
          </p:cNvSpPr>
          <p:nvPr>
            <p:ph type="body" idx="4294967295"/>
          </p:nvPr>
        </p:nvSpPr>
        <p:spPr>
          <a:xfrm>
            <a:off x="5382579" y="2377760"/>
            <a:ext cx="4880820" cy="3718243"/>
          </a:xfrm>
        </p:spPr>
        <p:txBody>
          <a:bodyPr/>
          <a:lstStyle>
            <a:lvl1pPr marL="0" indent="0">
              <a:buNone/>
              <a:defRPr lang="en-US" sz="1400"/>
            </a:lvl1pPr>
          </a:lstStyle>
          <a:p>
            <a:pPr lvl="0"/>
            <a:r>
              <a:rPr lang="en-US"/>
              <a:t>Click to edit Master text styles</a:t>
            </a:r>
          </a:p>
        </p:txBody>
      </p:sp>
      <p:sp>
        <p:nvSpPr>
          <p:cNvPr id="7" name="object 15">
            <a:extLst>
              <a:ext uri="{FF2B5EF4-FFF2-40B4-BE49-F238E27FC236}">
                <a16:creationId xmlns:a16="http://schemas.microsoft.com/office/drawing/2014/main" id="{F9AF4CDE-B791-9C7A-027A-4ECACAD30DFD}"/>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1FA6BEB3-DEAA-454D-A3DD-1D0AE34AD984}" type="slidenum">
              <a:t>‹#›</a:t>
            </a:fld>
            <a:endParaRPr lang="en-GB" sz="1200" b="0" i="0" u="none" strike="noStrike" kern="1200" cap="none" spc="-15" baseline="0" dirty="0">
              <a:solidFill>
                <a:srgbClr val="203261"/>
              </a:solidFill>
              <a:uFillTx/>
              <a:latin typeface="Titillium Web Light" pitchFamily="2"/>
            </a:endParaRPr>
          </a:p>
        </p:txBody>
      </p:sp>
      <p:sp>
        <p:nvSpPr>
          <p:cNvPr id="8" name="object 2">
            <a:extLst>
              <a:ext uri="{FF2B5EF4-FFF2-40B4-BE49-F238E27FC236}">
                <a16:creationId xmlns:a16="http://schemas.microsoft.com/office/drawing/2014/main" id="{9C55589B-9B78-5542-2BC0-7164C1FA7FE4}"/>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9" name="object 4">
            <a:extLst>
              <a:ext uri="{FF2B5EF4-FFF2-40B4-BE49-F238E27FC236}">
                <a16:creationId xmlns:a16="http://schemas.microsoft.com/office/drawing/2014/main" id="{9D6FE89C-3A9D-877B-F0ED-6D825B120C15}"/>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2941813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ullet points_Picture">
    <p:bg>
      <p:bgPr>
        <a:solidFill>
          <a:srgbClr val="FFFFFF"/>
        </a:solidFill>
        <a:effectLst/>
      </p:bgPr>
    </p:bg>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DF4DB961-5DD5-44BC-8127-1925E0450D6E}"/>
              </a:ext>
            </a:extLst>
          </p:cNvPr>
          <p:cNvSpPr txBox="1">
            <a:spLocks noGrp="1"/>
          </p:cNvSpPr>
          <p:nvPr>
            <p:ph type="pic" idx="4294967295"/>
          </p:nvPr>
        </p:nvSpPr>
        <p:spPr>
          <a:xfrm>
            <a:off x="7535725" y="0"/>
            <a:ext cx="4656271" cy="6858000"/>
          </a:xfrm>
        </p:spPr>
        <p:txBody>
          <a:bodyPr/>
          <a:lstStyle>
            <a:lvl1pPr>
              <a:defRPr lang="en-US"/>
            </a:lvl1pPr>
          </a:lstStyle>
          <a:p>
            <a:pPr lvl="0"/>
            <a:endParaRPr lang="en-US" dirty="0"/>
          </a:p>
        </p:txBody>
      </p:sp>
      <p:pic>
        <p:nvPicPr>
          <p:cNvPr id="3" name="Graphic 7">
            <a:extLst>
              <a:ext uri="{FF2B5EF4-FFF2-40B4-BE49-F238E27FC236}">
                <a16:creationId xmlns:a16="http://schemas.microsoft.com/office/drawing/2014/main" id="{60EAF1C1-0629-88AC-B697-D1EC1FC222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4577" y="5334006"/>
            <a:ext cx="1706270" cy="795866"/>
          </a:xfrm>
          <a:prstGeom prst="rect">
            <a:avLst/>
          </a:prstGeom>
          <a:noFill/>
          <a:ln cap="flat">
            <a:noFill/>
          </a:ln>
        </p:spPr>
      </p:pic>
      <p:sp>
        <p:nvSpPr>
          <p:cNvPr id="4" name="Text Placeholder 11">
            <a:extLst>
              <a:ext uri="{FF2B5EF4-FFF2-40B4-BE49-F238E27FC236}">
                <a16:creationId xmlns:a16="http://schemas.microsoft.com/office/drawing/2014/main" id="{E2B29E91-556E-703A-91B8-3B115CB4E7B3}"/>
              </a:ext>
            </a:extLst>
          </p:cNvPr>
          <p:cNvSpPr txBox="1">
            <a:spLocks noGrp="1"/>
          </p:cNvSpPr>
          <p:nvPr>
            <p:ph type="body" idx="4294967295"/>
          </p:nvPr>
        </p:nvSpPr>
        <p:spPr>
          <a:xfrm>
            <a:off x="592138" y="985622"/>
            <a:ext cx="6258053" cy="1191051"/>
          </a:xfrm>
        </p:spPr>
        <p:txBody>
          <a:bodyPr>
            <a:noAutofit/>
          </a:bodyPr>
          <a:lstStyle>
            <a:lvl1pPr marL="0" indent="0">
              <a:lnSpc>
                <a:spcPct val="70000"/>
              </a:lnSpc>
              <a:buNone/>
              <a:defRPr lang="en-US" sz="4800">
                <a:solidFill>
                  <a:srgbClr val="03AAEC"/>
                </a:solidFill>
              </a:defRPr>
            </a:lvl1pPr>
          </a:lstStyle>
          <a:p>
            <a:pPr lvl="0"/>
            <a:r>
              <a:rPr lang="en-US"/>
              <a:t>CLICK TO EDIT</a:t>
            </a:r>
          </a:p>
        </p:txBody>
      </p:sp>
      <p:sp>
        <p:nvSpPr>
          <p:cNvPr id="5" name="object 15">
            <a:extLst>
              <a:ext uri="{FF2B5EF4-FFF2-40B4-BE49-F238E27FC236}">
                <a16:creationId xmlns:a16="http://schemas.microsoft.com/office/drawing/2014/main" id="{83261701-7BFB-BD13-291F-2B45FB3A8148}"/>
              </a:ext>
            </a:extLst>
          </p:cNvPr>
          <p:cNvSpPr txBox="1"/>
          <p:nvPr/>
        </p:nvSpPr>
        <p:spPr>
          <a:xfrm>
            <a:off x="5454039"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528D9F74-1496-41C0-95CD-8472B79B2DB4}" type="slidenum">
              <a:t>‹#›</a:t>
            </a:fld>
            <a:endParaRPr lang="en-GB" sz="1200" b="0" i="0" u="none" strike="noStrike" kern="1200" cap="none" spc="-15" baseline="0" dirty="0">
              <a:solidFill>
                <a:srgbClr val="203261"/>
              </a:solidFill>
              <a:uFillTx/>
              <a:latin typeface="Titillium Web Light" pitchFamily="2"/>
            </a:endParaRPr>
          </a:p>
        </p:txBody>
      </p:sp>
      <p:sp>
        <p:nvSpPr>
          <p:cNvPr id="6" name="object 2">
            <a:extLst>
              <a:ext uri="{FF2B5EF4-FFF2-40B4-BE49-F238E27FC236}">
                <a16:creationId xmlns:a16="http://schemas.microsoft.com/office/drawing/2014/main" id="{DE1D7200-E318-8F20-0029-3BAAF2F82E25}"/>
              </a:ext>
            </a:extLst>
          </p:cNvPr>
          <p:cNvSpPr/>
          <p:nvPr/>
        </p:nvSpPr>
        <p:spPr>
          <a:xfrm flipV="1">
            <a:off x="592138" y="6464149"/>
            <a:ext cx="6105649" cy="45720"/>
          </a:xfrm>
          <a:custGeom>
            <a:avLst/>
            <a:gdLst>
              <a:gd name="f0" fmla="val w"/>
              <a:gd name="f1" fmla="val h"/>
              <a:gd name="f2" fmla="val 0"/>
              <a:gd name="f3" fmla="val 6105647"/>
              <a:gd name="f4" fmla="val 45719"/>
              <a:gd name="f5" fmla="val 6105537"/>
              <a:gd name="f6" fmla="*/ f0 1 6105647"/>
              <a:gd name="f7" fmla="*/ f1 1 45719"/>
              <a:gd name="f8" fmla="val f2"/>
              <a:gd name="f9" fmla="val f3"/>
              <a:gd name="f10" fmla="val f4"/>
              <a:gd name="f11" fmla="+- f10 0 f8"/>
              <a:gd name="f12" fmla="+- f9 0 f8"/>
              <a:gd name="f13" fmla="*/ f12 1 6105647"/>
              <a:gd name="f14" fmla="*/ f11 1 45719"/>
              <a:gd name="f15" fmla="*/ 0 1 f13"/>
              <a:gd name="f16" fmla="*/ 6105647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105647"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7" name="object 4">
            <a:extLst>
              <a:ext uri="{FF2B5EF4-FFF2-40B4-BE49-F238E27FC236}">
                <a16:creationId xmlns:a16="http://schemas.microsoft.com/office/drawing/2014/main" id="{9CD37309-17A3-D2FC-FE3C-C367C458803B}"/>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8" name="Text Placeholder 2">
            <a:extLst>
              <a:ext uri="{FF2B5EF4-FFF2-40B4-BE49-F238E27FC236}">
                <a16:creationId xmlns:a16="http://schemas.microsoft.com/office/drawing/2014/main" id="{A0249560-F80A-0B03-A54D-69E380D0E6DD}"/>
              </a:ext>
            </a:extLst>
          </p:cNvPr>
          <p:cNvSpPr txBox="1">
            <a:spLocks noGrp="1"/>
          </p:cNvSpPr>
          <p:nvPr>
            <p:ph idx="4294967295"/>
          </p:nvPr>
        </p:nvSpPr>
        <p:spPr>
          <a:xfrm>
            <a:off x="592138" y="2176674"/>
            <a:ext cx="6258053" cy="4051404"/>
          </a:xfrm>
          <a:solidFill>
            <a:srgbClr val="FFFFFF"/>
          </a:solidFill>
        </p:spPr>
        <p:txBody>
          <a:bodyPr/>
          <a:lstStyle>
            <a:lvl1pPr>
              <a:lnSpc>
                <a:spcPct val="100000"/>
              </a:lnSpc>
              <a:buClr>
                <a:srgbClr val="03AAEC"/>
              </a:buClr>
              <a:buFont typeface="Titillium Web" pitchFamily="2"/>
              <a:buChar char="&gt;"/>
              <a:defRPr/>
            </a:lvl1pPr>
            <a:lvl2pPr>
              <a:lnSpc>
                <a:spcPct val="100000"/>
              </a:lnSpc>
              <a:buClr>
                <a:srgbClr val="03AAEC"/>
              </a:buClr>
              <a:buFont typeface="Titillium Web" pitchFamily="2"/>
              <a:buChar char="&gt;"/>
              <a:defRPr/>
            </a:lvl2pPr>
            <a:lvl3pPr>
              <a:lnSpc>
                <a:spcPct val="100000"/>
              </a:lnSpc>
              <a:buClr>
                <a:srgbClr val="03AAEC"/>
              </a:buClr>
              <a:buFont typeface="Titillium Web" pitchFamily="2"/>
              <a:buChar char="&gt;"/>
              <a:defRPr/>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238449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Bullet points_Picture">
    <p:bg>
      <p:bgPr>
        <a:solidFill>
          <a:srgbClr val="FFFFFF"/>
        </a:solidFill>
        <a:effectLst/>
      </p:bgPr>
    </p:bg>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3CB1F564-44BC-628E-9A50-C18ED3AEC0DA}"/>
              </a:ext>
            </a:extLst>
          </p:cNvPr>
          <p:cNvSpPr txBox="1">
            <a:spLocks noGrp="1"/>
          </p:cNvSpPr>
          <p:nvPr>
            <p:ph type="pic" idx="4294967295"/>
          </p:nvPr>
        </p:nvSpPr>
        <p:spPr>
          <a:xfrm>
            <a:off x="7535725" y="0"/>
            <a:ext cx="4656271" cy="6858000"/>
          </a:xfrm>
        </p:spPr>
        <p:txBody>
          <a:bodyPr/>
          <a:lstStyle>
            <a:lvl1pPr>
              <a:defRPr lang="en-US"/>
            </a:lvl1pPr>
          </a:lstStyle>
          <a:p>
            <a:pPr lvl="0"/>
            <a:endParaRPr lang="en-US" dirty="0"/>
          </a:p>
        </p:txBody>
      </p:sp>
      <p:pic>
        <p:nvPicPr>
          <p:cNvPr id="3" name="Graphic 7">
            <a:extLst>
              <a:ext uri="{FF2B5EF4-FFF2-40B4-BE49-F238E27FC236}">
                <a16:creationId xmlns:a16="http://schemas.microsoft.com/office/drawing/2014/main" id="{251F72D3-ED16-EA75-CD0D-D751A074A5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4577" y="5334006"/>
            <a:ext cx="1706270" cy="795866"/>
          </a:xfrm>
          <a:prstGeom prst="rect">
            <a:avLst/>
          </a:prstGeom>
          <a:noFill/>
          <a:ln cap="flat">
            <a:noFill/>
          </a:ln>
        </p:spPr>
      </p:pic>
      <p:sp>
        <p:nvSpPr>
          <p:cNvPr id="4" name="Text Placeholder 11">
            <a:extLst>
              <a:ext uri="{FF2B5EF4-FFF2-40B4-BE49-F238E27FC236}">
                <a16:creationId xmlns:a16="http://schemas.microsoft.com/office/drawing/2014/main" id="{47249FD2-60B7-3680-EB60-CEEEF3532002}"/>
              </a:ext>
            </a:extLst>
          </p:cNvPr>
          <p:cNvSpPr txBox="1">
            <a:spLocks noGrp="1"/>
          </p:cNvSpPr>
          <p:nvPr>
            <p:ph type="body" idx="4294967295"/>
          </p:nvPr>
        </p:nvSpPr>
        <p:spPr>
          <a:xfrm>
            <a:off x="592138" y="985622"/>
            <a:ext cx="6258053" cy="1191051"/>
          </a:xfrm>
        </p:spPr>
        <p:txBody>
          <a:bodyPr>
            <a:noAutofit/>
          </a:bodyPr>
          <a:lstStyle>
            <a:lvl1pPr marL="0" indent="0">
              <a:lnSpc>
                <a:spcPct val="70000"/>
              </a:lnSpc>
              <a:buNone/>
              <a:defRPr lang="en-US" sz="4800"/>
            </a:lvl1pPr>
          </a:lstStyle>
          <a:p>
            <a:pPr lvl="0"/>
            <a:r>
              <a:rPr lang="en-US"/>
              <a:t>CLICK TO EDIT</a:t>
            </a:r>
          </a:p>
        </p:txBody>
      </p:sp>
      <p:sp>
        <p:nvSpPr>
          <p:cNvPr id="5" name="object 15">
            <a:extLst>
              <a:ext uri="{FF2B5EF4-FFF2-40B4-BE49-F238E27FC236}">
                <a16:creationId xmlns:a16="http://schemas.microsoft.com/office/drawing/2014/main" id="{7A58BAE3-E3C9-4CE7-9211-33C161F151D2}"/>
              </a:ext>
            </a:extLst>
          </p:cNvPr>
          <p:cNvSpPr txBox="1"/>
          <p:nvPr/>
        </p:nvSpPr>
        <p:spPr>
          <a:xfrm>
            <a:off x="5454039"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D9CBEBB8-9921-4C50-9561-62E5CD64EB78}" type="slidenum">
              <a:t>‹#›</a:t>
            </a:fld>
            <a:endParaRPr lang="en-GB" sz="1200" b="0" i="0" u="none" strike="noStrike" kern="1200" cap="none" spc="-15" baseline="0" dirty="0">
              <a:solidFill>
                <a:srgbClr val="203261"/>
              </a:solidFill>
              <a:uFillTx/>
              <a:latin typeface="Titillium Web Light" pitchFamily="2"/>
            </a:endParaRPr>
          </a:p>
        </p:txBody>
      </p:sp>
      <p:sp>
        <p:nvSpPr>
          <p:cNvPr id="6" name="object 2">
            <a:extLst>
              <a:ext uri="{FF2B5EF4-FFF2-40B4-BE49-F238E27FC236}">
                <a16:creationId xmlns:a16="http://schemas.microsoft.com/office/drawing/2014/main" id="{D8C21FA9-2025-1FEA-AF35-AD652EFD5909}"/>
              </a:ext>
            </a:extLst>
          </p:cNvPr>
          <p:cNvSpPr/>
          <p:nvPr/>
        </p:nvSpPr>
        <p:spPr>
          <a:xfrm flipV="1">
            <a:off x="592138" y="6464149"/>
            <a:ext cx="6105649" cy="45720"/>
          </a:xfrm>
          <a:custGeom>
            <a:avLst/>
            <a:gdLst>
              <a:gd name="f0" fmla="val w"/>
              <a:gd name="f1" fmla="val h"/>
              <a:gd name="f2" fmla="val 0"/>
              <a:gd name="f3" fmla="val 6105647"/>
              <a:gd name="f4" fmla="val 45719"/>
              <a:gd name="f5" fmla="val 6105537"/>
              <a:gd name="f6" fmla="*/ f0 1 6105647"/>
              <a:gd name="f7" fmla="*/ f1 1 45719"/>
              <a:gd name="f8" fmla="val f2"/>
              <a:gd name="f9" fmla="val f3"/>
              <a:gd name="f10" fmla="val f4"/>
              <a:gd name="f11" fmla="+- f10 0 f8"/>
              <a:gd name="f12" fmla="+- f9 0 f8"/>
              <a:gd name="f13" fmla="*/ f12 1 6105647"/>
              <a:gd name="f14" fmla="*/ f11 1 45719"/>
              <a:gd name="f15" fmla="*/ 0 1 f13"/>
              <a:gd name="f16" fmla="*/ 6105647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105647"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7" name="object 4">
            <a:extLst>
              <a:ext uri="{FF2B5EF4-FFF2-40B4-BE49-F238E27FC236}">
                <a16:creationId xmlns:a16="http://schemas.microsoft.com/office/drawing/2014/main" id="{20E9406C-7598-841C-7BDC-45E637E1CB1F}"/>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Energy Regulation 2025</a:t>
            </a:r>
            <a:endParaRPr lang="en-GB" sz="1000" b="0" i="0" u="none" strike="noStrike" kern="1200" cap="none" spc="0" baseline="0" dirty="0">
              <a:solidFill>
                <a:srgbClr val="203261"/>
              </a:solidFill>
              <a:uFillTx/>
              <a:latin typeface="Titillium Web Light" pitchFamily="2"/>
              <a:cs typeface="Titillium Web"/>
            </a:endParaRPr>
          </a:p>
        </p:txBody>
      </p:sp>
      <p:sp>
        <p:nvSpPr>
          <p:cNvPr id="8" name="Text Placeholder 2">
            <a:extLst>
              <a:ext uri="{FF2B5EF4-FFF2-40B4-BE49-F238E27FC236}">
                <a16:creationId xmlns:a16="http://schemas.microsoft.com/office/drawing/2014/main" id="{927FD7A2-8083-FED7-FEEE-C81093072FBC}"/>
              </a:ext>
            </a:extLst>
          </p:cNvPr>
          <p:cNvSpPr txBox="1">
            <a:spLocks noGrp="1"/>
          </p:cNvSpPr>
          <p:nvPr>
            <p:ph idx="4294967295"/>
          </p:nvPr>
        </p:nvSpPr>
        <p:spPr>
          <a:xfrm>
            <a:off x="592138" y="2176674"/>
            <a:ext cx="6258053" cy="4051404"/>
          </a:xfrm>
          <a:solidFill>
            <a:srgbClr val="FFFFFF"/>
          </a:solidFill>
        </p:spPr>
        <p:txBody>
          <a:bodyPr/>
          <a:lstStyle>
            <a:lvl1pPr>
              <a:lnSpc>
                <a:spcPct val="100000"/>
              </a:lnSpc>
              <a:buClr>
                <a:srgbClr val="203261"/>
              </a:buClr>
              <a:buFont typeface="Titillium Web" pitchFamily="2"/>
              <a:buChar char="&gt;"/>
              <a:defRPr/>
            </a:lvl1pPr>
            <a:lvl2pPr>
              <a:lnSpc>
                <a:spcPct val="100000"/>
              </a:lnSpc>
              <a:buClr>
                <a:srgbClr val="203261"/>
              </a:buClr>
              <a:buFont typeface="Titillium Web" pitchFamily="2"/>
              <a:buChar char="&gt;"/>
              <a:defRPr/>
            </a:lvl2pPr>
            <a:lvl3pPr>
              <a:lnSpc>
                <a:spcPct val="100000"/>
              </a:lnSpc>
              <a:buClr>
                <a:srgbClr val="203261"/>
              </a:buClr>
              <a:buFont typeface="Titillium Web" pitchFamily="2"/>
              <a:buChar char="&gt;"/>
              <a:defRPr/>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88590195"/>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ullet points_Stats_FULL footer">
    <p:bg>
      <p:bgPr>
        <a:solidFill>
          <a:srgbClr val="FFFFFF"/>
        </a:solidFill>
        <a:effectLst/>
      </p:bgPr>
    </p:bg>
    <p:spTree>
      <p:nvGrpSpPr>
        <p:cNvPr id="1" name=""/>
        <p:cNvGrpSpPr/>
        <p:nvPr/>
      </p:nvGrpSpPr>
      <p:grpSpPr>
        <a:xfrm>
          <a:off x="0" y="0"/>
          <a:ext cx="0" cy="0"/>
          <a:chOff x="0" y="0"/>
          <a:chExt cx="0" cy="0"/>
        </a:xfrm>
      </p:grpSpPr>
      <p:pic>
        <p:nvPicPr>
          <p:cNvPr id="2" name="Graphic 9">
            <a:extLst>
              <a:ext uri="{FF2B5EF4-FFF2-40B4-BE49-F238E27FC236}">
                <a16:creationId xmlns:a16="http://schemas.microsoft.com/office/drawing/2014/main" id="{095C226D-086B-D6B4-1C90-88AFA55FD500}"/>
              </a:ext>
            </a:extLst>
          </p:cNvPr>
          <p:cNvPicPr>
            <a:picLocks noChangeAspect="1"/>
          </p:cNvPicPr>
          <p:nvPr/>
        </p:nvPicPr>
        <p:blipFill>
          <a:blip r:embed="rId2">
            <a:extLst>
              <a:ext uri="{96DAC541-7B7A-43D3-8B79-37D633B846F1}">
                <asvg:svgBlip xmlns:asvg="http://schemas.microsoft.com/office/drawing/2016/SVG/main" r:embed="rId3"/>
              </a:ext>
            </a:extLst>
          </a:blip>
          <a:srcRect r="54202" b="16567"/>
          <a:stretch>
            <a:fillRect/>
          </a:stretch>
        </p:blipFill>
        <p:spPr>
          <a:xfrm rot="5400013" flipH="1">
            <a:off x="7487125" y="-1391122"/>
            <a:ext cx="1874026" cy="4656271"/>
          </a:xfrm>
          <a:prstGeom prst="rect">
            <a:avLst/>
          </a:prstGeom>
          <a:noFill/>
          <a:ln cap="flat">
            <a:noFill/>
          </a:ln>
        </p:spPr>
      </p:pic>
      <p:sp>
        <p:nvSpPr>
          <p:cNvPr id="3" name="Text Placeholder 11">
            <a:extLst>
              <a:ext uri="{FF2B5EF4-FFF2-40B4-BE49-F238E27FC236}">
                <a16:creationId xmlns:a16="http://schemas.microsoft.com/office/drawing/2014/main" id="{086746E1-197B-ECB4-F59C-9F07507DC72C}"/>
              </a:ext>
            </a:extLst>
          </p:cNvPr>
          <p:cNvSpPr txBox="1">
            <a:spLocks noGrp="1"/>
          </p:cNvSpPr>
          <p:nvPr>
            <p:ph type="body" idx="4294967295"/>
          </p:nvPr>
        </p:nvSpPr>
        <p:spPr>
          <a:xfrm>
            <a:off x="592138" y="985622"/>
            <a:ext cx="6424610" cy="1191051"/>
          </a:xfrm>
        </p:spPr>
        <p:txBody>
          <a:bodyPr>
            <a:noAutofit/>
          </a:bodyPr>
          <a:lstStyle>
            <a:lvl1pPr marL="0" indent="0">
              <a:lnSpc>
                <a:spcPct val="70000"/>
              </a:lnSpc>
              <a:buNone/>
              <a:defRPr lang="en-US" sz="4800">
                <a:solidFill>
                  <a:srgbClr val="03AAEC"/>
                </a:solidFill>
              </a:defRPr>
            </a:lvl1pPr>
          </a:lstStyle>
          <a:p>
            <a:pPr lvl="0"/>
            <a:r>
              <a:rPr lang="en-US"/>
              <a:t>CLICK TO EDIT</a:t>
            </a:r>
          </a:p>
        </p:txBody>
      </p:sp>
      <p:cxnSp>
        <p:nvCxnSpPr>
          <p:cNvPr id="4" name="Straight Connector 3">
            <a:extLst>
              <a:ext uri="{FF2B5EF4-FFF2-40B4-BE49-F238E27FC236}">
                <a16:creationId xmlns:a16="http://schemas.microsoft.com/office/drawing/2014/main" id="{84A3A87C-8806-2ADC-FE06-189476BDBC20}"/>
              </a:ext>
            </a:extLst>
          </p:cNvPr>
          <p:cNvCxnSpPr/>
          <p:nvPr/>
        </p:nvCxnSpPr>
        <p:spPr>
          <a:xfrm>
            <a:off x="7016748" y="2806695"/>
            <a:ext cx="0" cy="3031072"/>
          </a:xfrm>
          <a:prstGeom prst="straightConnector1">
            <a:avLst/>
          </a:prstGeom>
          <a:noFill/>
          <a:ln w="12701" cap="flat">
            <a:solidFill>
              <a:srgbClr val="203261"/>
            </a:solidFill>
            <a:prstDash val="solid"/>
            <a:miter/>
          </a:ln>
        </p:spPr>
      </p:cxnSp>
      <p:sp>
        <p:nvSpPr>
          <p:cNvPr id="5" name="Text Placeholder 11">
            <a:extLst>
              <a:ext uri="{FF2B5EF4-FFF2-40B4-BE49-F238E27FC236}">
                <a16:creationId xmlns:a16="http://schemas.microsoft.com/office/drawing/2014/main" id="{08F95781-2C06-B437-118D-955E9DA3E3B0}"/>
              </a:ext>
            </a:extLst>
          </p:cNvPr>
          <p:cNvSpPr txBox="1">
            <a:spLocks noGrp="1"/>
          </p:cNvSpPr>
          <p:nvPr>
            <p:ph type="body" idx="4294967295"/>
          </p:nvPr>
        </p:nvSpPr>
        <p:spPr>
          <a:xfrm>
            <a:off x="7255325" y="3648391"/>
            <a:ext cx="2205048" cy="597642"/>
          </a:xfrm>
        </p:spPr>
        <p:txBody>
          <a:bodyPr>
            <a:noAutofit/>
          </a:bodyPr>
          <a:lstStyle>
            <a:lvl1pPr marL="0" indent="0">
              <a:lnSpc>
                <a:spcPct val="70000"/>
              </a:lnSpc>
              <a:buNone/>
              <a:defRPr lang="en-US" sz="6000" b="1">
                <a:solidFill>
                  <a:srgbClr val="03AAEC"/>
                </a:solidFill>
              </a:defRPr>
            </a:lvl1pPr>
          </a:lstStyle>
          <a:p>
            <a:pPr lvl="0"/>
            <a:r>
              <a:rPr lang="en-US"/>
              <a:t>CLICK</a:t>
            </a:r>
          </a:p>
        </p:txBody>
      </p:sp>
      <p:sp>
        <p:nvSpPr>
          <p:cNvPr id="6" name="Text Placeholder 11">
            <a:extLst>
              <a:ext uri="{FF2B5EF4-FFF2-40B4-BE49-F238E27FC236}">
                <a16:creationId xmlns:a16="http://schemas.microsoft.com/office/drawing/2014/main" id="{58119436-843F-B4A7-DFB2-088CE99AF760}"/>
              </a:ext>
            </a:extLst>
          </p:cNvPr>
          <p:cNvSpPr txBox="1">
            <a:spLocks noGrp="1"/>
          </p:cNvSpPr>
          <p:nvPr>
            <p:ph type="body" idx="4294967295"/>
          </p:nvPr>
        </p:nvSpPr>
        <p:spPr>
          <a:xfrm>
            <a:off x="9626940" y="3648391"/>
            <a:ext cx="2250676" cy="597642"/>
          </a:xfrm>
        </p:spPr>
        <p:txBody>
          <a:bodyPr>
            <a:noAutofit/>
          </a:bodyPr>
          <a:lstStyle>
            <a:lvl1pPr marL="0" indent="0">
              <a:lnSpc>
                <a:spcPct val="70000"/>
              </a:lnSpc>
              <a:buNone/>
              <a:defRPr lang="en-US" sz="6000" b="1">
                <a:solidFill>
                  <a:srgbClr val="03AAEC"/>
                </a:solidFill>
              </a:defRPr>
            </a:lvl1pPr>
          </a:lstStyle>
          <a:p>
            <a:pPr lvl="0"/>
            <a:r>
              <a:rPr lang="en-US"/>
              <a:t>CLICK</a:t>
            </a:r>
          </a:p>
        </p:txBody>
      </p:sp>
      <p:sp>
        <p:nvSpPr>
          <p:cNvPr id="7" name="Text Placeholder 11">
            <a:extLst>
              <a:ext uri="{FF2B5EF4-FFF2-40B4-BE49-F238E27FC236}">
                <a16:creationId xmlns:a16="http://schemas.microsoft.com/office/drawing/2014/main" id="{E889EDDF-47FF-3B4A-62AC-059B5423597E}"/>
              </a:ext>
            </a:extLst>
          </p:cNvPr>
          <p:cNvSpPr txBox="1">
            <a:spLocks noGrp="1"/>
          </p:cNvSpPr>
          <p:nvPr>
            <p:ph type="body" idx="4294967295"/>
          </p:nvPr>
        </p:nvSpPr>
        <p:spPr>
          <a:xfrm>
            <a:off x="7262759" y="4391021"/>
            <a:ext cx="2118171" cy="991026"/>
          </a:xfrm>
        </p:spPr>
        <p:txBody>
          <a:bodyPr>
            <a:noAutofit/>
          </a:bodyPr>
          <a:lstStyle>
            <a:lvl1pPr marL="0" indent="0">
              <a:lnSpc>
                <a:spcPct val="70000"/>
              </a:lnSpc>
              <a:buNone/>
              <a:defRPr lang="en-US" sz="1600">
                <a:solidFill>
                  <a:srgbClr val="03AAEC"/>
                </a:solidFill>
              </a:defRPr>
            </a:lvl1pPr>
          </a:lstStyle>
          <a:p>
            <a:pPr lvl="0"/>
            <a:r>
              <a:rPr lang="en-US"/>
              <a:t>Click to edit Master text styles</a:t>
            </a:r>
          </a:p>
        </p:txBody>
      </p:sp>
      <p:sp>
        <p:nvSpPr>
          <p:cNvPr id="8" name="Text Placeholder 11">
            <a:extLst>
              <a:ext uri="{FF2B5EF4-FFF2-40B4-BE49-F238E27FC236}">
                <a16:creationId xmlns:a16="http://schemas.microsoft.com/office/drawing/2014/main" id="{E54C41C4-49CF-D064-20F6-9A084A62E83B}"/>
              </a:ext>
            </a:extLst>
          </p:cNvPr>
          <p:cNvSpPr txBox="1">
            <a:spLocks noGrp="1"/>
          </p:cNvSpPr>
          <p:nvPr>
            <p:ph type="body" idx="4294967295"/>
          </p:nvPr>
        </p:nvSpPr>
        <p:spPr>
          <a:xfrm>
            <a:off x="9626931" y="4392082"/>
            <a:ext cx="2184419" cy="991026"/>
          </a:xfrm>
        </p:spPr>
        <p:txBody>
          <a:bodyPr>
            <a:noAutofit/>
          </a:bodyPr>
          <a:lstStyle>
            <a:lvl1pPr marL="0" indent="0">
              <a:lnSpc>
                <a:spcPct val="70000"/>
              </a:lnSpc>
              <a:buNone/>
              <a:defRPr lang="en-US" sz="1600">
                <a:solidFill>
                  <a:srgbClr val="03AAEC"/>
                </a:solidFill>
              </a:defRPr>
            </a:lvl1pPr>
          </a:lstStyle>
          <a:p>
            <a:pPr lvl="0"/>
            <a:r>
              <a:rPr lang="en-US"/>
              <a:t>Click to edit Master text styles</a:t>
            </a:r>
          </a:p>
        </p:txBody>
      </p:sp>
      <p:pic>
        <p:nvPicPr>
          <p:cNvPr id="9" name="Graphic 16">
            <a:extLst>
              <a:ext uri="{FF2B5EF4-FFF2-40B4-BE49-F238E27FC236}">
                <a16:creationId xmlns:a16="http://schemas.microsoft.com/office/drawing/2014/main" id="{8CE9721B-7C9A-E052-8AC0-865CF2D9BBB7}"/>
              </a:ext>
            </a:extLst>
          </p:cNvPr>
          <p:cNvPicPr>
            <a:picLocks noChangeAspect="1"/>
          </p:cNvPicPr>
          <p:nvPr/>
        </p:nvPicPr>
        <p:blipFill>
          <a:blip r:embed="rId4">
            <a:extLst>
              <a:ext uri="{96DAC541-7B7A-43D3-8B79-37D633B846F1}">
                <asvg:svgBlip xmlns:asvg="http://schemas.microsoft.com/office/drawing/2016/SVG/main" r:embed="rId5"/>
              </a:ext>
            </a:extLst>
          </a:blip>
          <a:srcRect l="33183" t="21493" r="48157" b="30681"/>
          <a:stretch>
            <a:fillRect/>
          </a:stretch>
        </p:blipFill>
        <p:spPr>
          <a:xfrm rot="16200004">
            <a:off x="9707027" y="-1198033"/>
            <a:ext cx="1286935" cy="3683002"/>
          </a:xfrm>
          <a:prstGeom prst="rect">
            <a:avLst/>
          </a:prstGeom>
          <a:noFill/>
          <a:ln cap="flat">
            <a:noFill/>
          </a:ln>
        </p:spPr>
      </p:pic>
      <p:sp>
        <p:nvSpPr>
          <p:cNvPr id="10" name="object 15">
            <a:extLst>
              <a:ext uri="{FF2B5EF4-FFF2-40B4-BE49-F238E27FC236}">
                <a16:creationId xmlns:a16="http://schemas.microsoft.com/office/drawing/2014/main" id="{92FE00DD-2140-775F-93F2-376FD7F27290}"/>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E49833DE-5881-4D5F-8F2B-C5F028C4D7B1}" type="slidenum">
              <a:t>‹#›</a:t>
            </a:fld>
            <a:endParaRPr lang="en-GB" sz="1200" b="0" i="0" u="none" strike="noStrike" kern="1200" cap="none" spc="-15" baseline="0" dirty="0">
              <a:solidFill>
                <a:srgbClr val="203261"/>
              </a:solidFill>
              <a:uFillTx/>
              <a:latin typeface="Titillium Web Light" pitchFamily="2"/>
            </a:endParaRPr>
          </a:p>
        </p:txBody>
      </p:sp>
      <p:sp>
        <p:nvSpPr>
          <p:cNvPr id="11" name="object 2">
            <a:extLst>
              <a:ext uri="{FF2B5EF4-FFF2-40B4-BE49-F238E27FC236}">
                <a16:creationId xmlns:a16="http://schemas.microsoft.com/office/drawing/2014/main" id="{EEF8DF7E-0945-A1C6-352B-841935509D62}"/>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12" name="object 4">
            <a:extLst>
              <a:ext uri="{FF2B5EF4-FFF2-40B4-BE49-F238E27FC236}">
                <a16:creationId xmlns:a16="http://schemas.microsoft.com/office/drawing/2014/main" id="{698B9677-C34C-D8F1-AF7B-A1F44F80925E}"/>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13" name="Text Placeholder 2">
            <a:extLst>
              <a:ext uri="{FF2B5EF4-FFF2-40B4-BE49-F238E27FC236}">
                <a16:creationId xmlns:a16="http://schemas.microsoft.com/office/drawing/2014/main" id="{87BE2528-18F1-9007-154C-55E2E1F281ED}"/>
              </a:ext>
            </a:extLst>
          </p:cNvPr>
          <p:cNvSpPr txBox="1">
            <a:spLocks noGrp="1"/>
          </p:cNvSpPr>
          <p:nvPr>
            <p:ph idx="4294967295"/>
          </p:nvPr>
        </p:nvSpPr>
        <p:spPr>
          <a:xfrm>
            <a:off x="592138" y="2176674"/>
            <a:ext cx="6258053" cy="3872474"/>
          </a:xfrm>
          <a:solidFill>
            <a:srgbClr val="FFFFFF"/>
          </a:solidFill>
        </p:spPr>
        <p:txBody>
          <a:bodyPr/>
          <a:lstStyle>
            <a:lvl1pPr>
              <a:lnSpc>
                <a:spcPct val="100000"/>
              </a:lnSpc>
              <a:buClr>
                <a:srgbClr val="03AAEC"/>
              </a:buClr>
              <a:buFont typeface="Titillium Web" pitchFamily="2"/>
              <a:buChar char="&gt;"/>
              <a:defRPr/>
            </a:lvl1pPr>
            <a:lvl2pPr>
              <a:lnSpc>
                <a:spcPct val="100000"/>
              </a:lnSpc>
              <a:buClr>
                <a:srgbClr val="03AAEC"/>
              </a:buClr>
              <a:buFont typeface="Titillium Web" pitchFamily="2"/>
              <a:buChar char="&gt;"/>
              <a:defRPr/>
            </a:lvl2pPr>
            <a:lvl3pPr>
              <a:lnSpc>
                <a:spcPct val="100000"/>
              </a:lnSpc>
              <a:buClr>
                <a:srgbClr val="03AAEC"/>
              </a:buClr>
              <a:buFont typeface="Titillium Web" pitchFamily="2"/>
              <a:buChar char="&gt;"/>
              <a:defRPr/>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921428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Bullet points_Stats_FULL footer">
    <p:bg>
      <p:bgPr>
        <a:solidFill>
          <a:srgbClr val="FFFFFF"/>
        </a:solidFill>
        <a:effectLst/>
      </p:bgPr>
    </p:bg>
    <p:spTree>
      <p:nvGrpSpPr>
        <p:cNvPr id="1" name=""/>
        <p:cNvGrpSpPr/>
        <p:nvPr/>
      </p:nvGrpSpPr>
      <p:grpSpPr>
        <a:xfrm>
          <a:off x="0" y="0"/>
          <a:ext cx="0" cy="0"/>
          <a:chOff x="0" y="0"/>
          <a:chExt cx="0" cy="0"/>
        </a:xfrm>
      </p:grpSpPr>
      <p:pic>
        <p:nvPicPr>
          <p:cNvPr id="2" name="Graphic 9">
            <a:extLst>
              <a:ext uri="{FF2B5EF4-FFF2-40B4-BE49-F238E27FC236}">
                <a16:creationId xmlns:a16="http://schemas.microsoft.com/office/drawing/2014/main" id="{1D759C3D-ACCD-1CF4-E2EB-C9E45475E6D0}"/>
              </a:ext>
            </a:extLst>
          </p:cNvPr>
          <p:cNvPicPr>
            <a:picLocks noChangeAspect="1"/>
          </p:cNvPicPr>
          <p:nvPr/>
        </p:nvPicPr>
        <p:blipFill>
          <a:blip r:embed="rId2">
            <a:extLst>
              <a:ext uri="{96DAC541-7B7A-43D3-8B79-37D633B846F1}">
                <asvg:svgBlip xmlns:asvg="http://schemas.microsoft.com/office/drawing/2016/SVG/main" r:embed="rId3"/>
              </a:ext>
            </a:extLst>
          </a:blip>
          <a:srcRect r="54202" b="16567"/>
          <a:stretch>
            <a:fillRect/>
          </a:stretch>
        </p:blipFill>
        <p:spPr>
          <a:xfrm rot="5400013" flipH="1">
            <a:off x="7487125" y="-1391122"/>
            <a:ext cx="1874026" cy="4656271"/>
          </a:xfrm>
          <a:prstGeom prst="rect">
            <a:avLst/>
          </a:prstGeom>
          <a:noFill/>
          <a:ln cap="flat">
            <a:noFill/>
          </a:ln>
        </p:spPr>
      </p:pic>
      <p:sp>
        <p:nvSpPr>
          <p:cNvPr id="3" name="Text Placeholder 11">
            <a:extLst>
              <a:ext uri="{FF2B5EF4-FFF2-40B4-BE49-F238E27FC236}">
                <a16:creationId xmlns:a16="http://schemas.microsoft.com/office/drawing/2014/main" id="{8197B581-83C0-14AE-1D58-AE4A559B7E56}"/>
              </a:ext>
            </a:extLst>
          </p:cNvPr>
          <p:cNvSpPr txBox="1">
            <a:spLocks noGrp="1"/>
          </p:cNvSpPr>
          <p:nvPr>
            <p:ph type="body" idx="4294967295"/>
          </p:nvPr>
        </p:nvSpPr>
        <p:spPr>
          <a:xfrm>
            <a:off x="592138" y="985622"/>
            <a:ext cx="6424610" cy="1191051"/>
          </a:xfrm>
        </p:spPr>
        <p:txBody>
          <a:bodyPr>
            <a:noAutofit/>
          </a:bodyPr>
          <a:lstStyle>
            <a:lvl1pPr marL="0" indent="0">
              <a:lnSpc>
                <a:spcPct val="70000"/>
              </a:lnSpc>
              <a:buNone/>
              <a:defRPr lang="en-US" sz="4800"/>
            </a:lvl1pPr>
          </a:lstStyle>
          <a:p>
            <a:pPr lvl="0"/>
            <a:r>
              <a:rPr lang="en-US"/>
              <a:t>CLICK TO EDIT</a:t>
            </a:r>
          </a:p>
        </p:txBody>
      </p:sp>
      <p:cxnSp>
        <p:nvCxnSpPr>
          <p:cNvPr id="4" name="Straight Connector 3">
            <a:extLst>
              <a:ext uri="{FF2B5EF4-FFF2-40B4-BE49-F238E27FC236}">
                <a16:creationId xmlns:a16="http://schemas.microsoft.com/office/drawing/2014/main" id="{D6F41BA2-DD9B-914E-1E26-A5832236ADB3}"/>
              </a:ext>
            </a:extLst>
          </p:cNvPr>
          <p:cNvCxnSpPr/>
          <p:nvPr/>
        </p:nvCxnSpPr>
        <p:spPr>
          <a:xfrm>
            <a:off x="7016748" y="2806695"/>
            <a:ext cx="0" cy="3031072"/>
          </a:xfrm>
          <a:prstGeom prst="straightConnector1">
            <a:avLst/>
          </a:prstGeom>
          <a:noFill/>
          <a:ln w="12701" cap="flat">
            <a:solidFill>
              <a:srgbClr val="203261"/>
            </a:solidFill>
            <a:prstDash val="solid"/>
            <a:miter/>
          </a:ln>
        </p:spPr>
      </p:cxnSp>
      <p:sp>
        <p:nvSpPr>
          <p:cNvPr id="5" name="Text Placeholder 11">
            <a:extLst>
              <a:ext uri="{FF2B5EF4-FFF2-40B4-BE49-F238E27FC236}">
                <a16:creationId xmlns:a16="http://schemas.microsoft.com/office/drawing/2014/main" id="{1EE7E27D-2A0F-4162-29C2-ABB2D7E16034}"/>
              </a:ext>
            </a:extLst>
          </p:cNvPr>
          <p:cNvSpPr txBox="1">
            <a:spLocks noGrp="1"/>
          </p:cNvSpPr>
          <p:nvPr>
            <p:ph type="body" idx="4294967295"/>
          </p:nvPr>
        </p:nvSpPr>
        <p:spPr>
          <a:xfrm>
            <a:off x="7255325" y="3648391"/>
            <a:ext cx="2205048" cy="597642"/>
          </a:xfrm>
        </p:spPr>
        <p:txBody>
          <a:bodyPr>
            <a:noAutofit/>
          </a:bodyPr>
          <a:lstStyle>
            <a:lvl1pPr marL="0" indent="0">
              <a:lnSpc>
                <a:spcPct val="70000"/>
              </a:lnSpc>
              <a:buNone/>
              <a:defRPr lang="en-US" sz="6000" b="1"/>
            </a:lvl1pPr>
          </a:lstStyle>
          <a:p>
            <a:pPr lvl="0"/>
            <a:r>
              <a:rPr lang="en-US"/>
              <a:t>CLICK</a:t>
            </a:r>
          </a:p>
        </p:txBody>
      </p:sp>
      <p:sp>
        <p:nvSpPr>
          <p:cNvPr id="6" name="Text Placeholder 11">
            <a:extLst>
              <a:ext uri="{FF2B5EF4-FFF2-40B4-BE49-F238E27FC236}">
                <a16:creationId xmlns:a16="http://schemas.microsoft.com/office/drawing/2014/main" id="{2BAA06D9-7EA3-C792-B258-10B871C39569}"/>
              </a:ext>
            </a:extLst>
          </p:cNvPr>
          <p:cNvSpPr txBox="1">
            <a:spLocks noGrp="1"/>
          </p:cNvSpPr>
          <p:nvPr>
            <p:ph type="body" idx="4294967295"/>
          </p:nvPr>
        </p:nvSpPr>
        <p:spPr>
          <a:xfrm>
            <a:off x="9626940" y="3648391"/>
            <a:ext cx="2250676" cy="597642"/>
          </a:xfrm>
        </p:spPr>
        <p:txBody>
          <a:bodyPr>
            <a:noAutofit/>
          </a:bodyPr>
          <a:lstStyle>
            <a:lvl1pPr marL="0" indent="0">
              <a:lnSpc>
                <a:spcPct val="70000"/>
              </a:lnSpc>
              <a:buNone/>
              <a:defRPr lang="en-US" sz="6000" b="1"/>
            </a:lvl1pPr>
          </a:lstStyle>
          <a:p>
            <a:pPr lvl="0"/>
            <a:r>
              <a:rPr lang="en-US"/>
              <a:t>CLICK</a:t>
            </a:r>
          </a:p>
        </p:txBody>
      </p:sp>
      <p:sp>
        <p:nvSpPr>
          <p:cNvPr id="7" name="Text Placeholder 11">
            <a:extLst>
              <a:ext uri="{FF2B5EF4-FFF2-40B4-BE49-F238E27FC236}">
                <a16:creationId xmlns:a16="http://schemas.microsoft.com/office/drawing/2014/main" id="{3032A050-AA92-5B25-24EC-B42E2D4D6FED}"/>
              </a:ext>
            </a:extLst>
          </p:cNvPr>
          <p:cNvSpPr txBox="1">
            <a:spLocks noGrp="1"/>
          </p:cNvSpPr>
          <p:nvPr>
            <p:ph type="body" idx="4294967295"/>
          </p:nvPr>
        </p:nvSpPr>
        <p:spPr>
          <a:xfrm>
            <a:off x="7262759" y="4391021"/>
            <a:ext cx="2118171" cy="991026"/>
          </a:xfrm>
        </p:spPr>
        <p:txBody>
          <a:bodyPr>
            <a:noAutofit/>
          </a:bodyPr>
          <a:lstStyle>
            <a:lvl1pPr marL="0" indent="0">
              <a:lnSpc>
                <a:spcPct val="70000"/>
              </a:lnSpc>
              <a:buNone/>
              <a:defRPr lang="en-US" sz="1600"/>
            </a:lvl1pPr>
          </a:lstStyle>
          <a:p>
            <a:pPr lvl="0"/>
            <a:r>
              <a:rPr lang="en-US"/>
              <a:t>Click to edit Master text styles</a:t>
            </a:r>
          </a:p>
        </p:txBody>
      </p:sp>
      <p:sp>
        <p:nvSpPr>
          <p:cNvPr id="8" name="Text Placeholder 11">
            <a:extLst>
              <a:ext uri="{FF2B5EF4-FFF2-40B4-BE49-F238E27FC236}">
                <a16:creationId xmlns:a16="http://schemas.microsoft.com/office/drawing/2014/main" id="{4294E375-9D25-66D8-772D-5ACFD1D9EAC6}"/>
              </a:ext>
            </a:extLst>
          </p:cNvPr>
          <p:cNvSpPr txBox="1">
            <a:spLocks noGrp="1"/>
          </p:cNvSpPr>
          <p:nvPr>
            <p:ph type="body" idx="4294967295"/>
          </p:nvPr>
        </p:nvSpPr>
        <p:spPr>
          <a:xfrm>
            <a:off x="9626931" y="4392082"/>
            <a:ext cx="2184419" cy="991026"/>
          </a:xfrm>
        </p:spPr>
        <p:txBody>
          <a:bodyPr>
            <a:noAutofit/>
          </a:bodyPr>
          <a:lstStyle>
            <a:lvl1pPr marL="0" indent="0">
              <a:lnSpc>
                <a:spcPct val="70000"/>
              </a:lnSpc>
              <a:buNone/>
              <a:defRPr lang="en-US" sz="1600"/>
            </a:lvl1pPr>
          </a:lstStyle>
          <a:p>
            <a:pPr lvl="0"/>
            <a:r>
              <a:rPr lang="en-US"/>
              <a:t>Click to edit Master text styles</a:t>
            </a:r>
          </a:p>
        </p:txBody>
      </p:sp>
      <p:pic>
        <p:nvPicPr>
          <p:cNvPr id="9" name="Graphic 16">
            <a:extLst>
              <a:ext uri="{FF2B5EF4-FFF2-40B4-BE49-F238E27FC236}">
                <a16:creationId xmlns:a16="http://schemas.microsoft.com/office/drawing/2014/main" id="{F824429D-D4E6-5E0D-6B9D-C38D0326BD67}"/>
              </a:ext>
            </a:extLst>
          </p:cNvPr>
          <p:cNvPicPr>
            <a:picLocks noChangeAspect="1"/>
          </p:cNvPicPr>
          <p:nvPr/>
        </p:nvPicPr>
        <p:blipFill>
          <a:blip r:embed="rId4">
            <a:extLst>
              <a:ext uri="{96DAC541-7B7A-43D3-8B79-37D633B846F1}">
                <asvg:svgBlip xmlns:asvg="http://schemas.microsoft.com/office/drawing/2016/SVG/main" r:embed="rId5"/>
              </a:ext>
            </a:extLst>
          </a:blip>
          <a:srcRect l="33183" t="21493" r="48157" b="30681"/>
          <a:stretch>
            <a:fillRect/>
          </a:stretch>
        </p:blipFill>
        <p:spPr>
          <a:xfrm rot="16200004">
            <a:off x="9707027" y="-1198033"/>
            <a:ext cx="1286935" cy="3683002"/>
          </a:xfrm>
          <a:prstGeom prst="rect">
            <a:avLst/>
          </a:prstGeom>
          <a:noFill/>
          <a:ln cap="flat">
            <a:noFill/>
          </a:ln>
        </p:spPr>
      </p:pic>
      <p:sp>
        <p:nvSpPr>
          <p:cNvPr id="10" name="object 15">
            <a:extLst>
              <a:ext uri="{FF2B5EF4-FFF2-40B4-BE49-F238E27FC236}">
                <a16:creationId xmlns:a16="http://schemas.microsoft.com/office/drawing/2014/main" id="{CC2CE8A9-660E-C091-59D9-6926C25BD479}"/>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895ED646-5F98-4DC1-AD2A-09511C942918}" type="slidenum">
              <a:t>‹#›</a:t>
            </a:fld>
            <a:endParaRPr lang="en-GB" sz="1200" b="0" i="0" u="none" strike="noStrike" kern="1200" cap="none" spc="-15" baseline="0" dirty="0">
              <a:solidFill>
                <a:srgbClr val="203261"/>
              </a:solidFill>
              <a:uFillTx/>
              <a:latin typeface="Titillium Web Light" pitchFamily="2"/>
            </a:endParaRPr>
          </a:p>
        </p:txBody>
      </p:sp>
      <p:sp>
        <p:nvSpPr>
          <p:cNvPr id="11" name="object 2">
            <a:extLst>
              <a:ext uri="{FF2B5EF4-FFF2-40B4-BE49-F238E27FC236}">
                <a16:creationId xmlns:a16="http://schemas.microsoft.com/office/drawing/2014/main" id="{A176CE42-2177-F6DC-ADFC-32CED55659D2}"/>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12" name="object 4">
            <a:extLst>
              <a:ext uri="{FF2B5EF4-FFF2-40B4-BE49-F238E27FC236}">
                <a16:creationId xmlns:a16="http://schemas.microsoft.com/office/drawing/2014/main" id="{925F6FB0-6F9C-2EF0-5709-61B7AAFCDDC7}"/>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13" name="Text Placeholder 2">
            <a:extLst>
              <a:ext uri="{FF2B5EF4-FFF2-40B4-BE49-F238E27FC236}">
                <a16:creationId xmlns:a16="http://schemas.microsoft.com/office/drawing/2014/main" id="{A45691E6-9BBA-7F6D-378C-ED486B9FF8E6}"/>
              </a:ext>
            </a:extLst>
          </p:cNvPr>
          <p:cNvSpPr txBox="1">
            <a:spLocks noGrp="1"/>
          </p:cNvSpPr>
          <p:nvPr>
            <p:ph idx="4294967295"/>
          </p:nvPr>
        </p:nvSpPr>
        <p:spPr>
          <a:xfrm>
            <a:off x="592138" y="2176674"/>
            <a:ext cx="6258053" cy="3872474"/>
          </a:xfrm>
          <a:solidFill>
            <a:srgbClr val="FFFFFF"/>
          </a:solidFill>
        </p:spPr>
        <p:txBody>
          <a:bodyPr/>
          <a:lstStyle>
            <a:lvl1pPr>
              <a:lnSpc>
                <a:spcPct val="100000"/>
              </a:lnSpc>
              <a:buClr>
                <a:srgbClr val="203261"/>
              </a:buClr>
              <a:buFont typeface="Titillium Web" pitchFamily="2"/>
              <a:buChar char="&gt;"/>
              <a:defRPr/>
            </a:lvl1pPr>
            <a:lvl2pPr>
              <a:lnSpc>
                <a:spcPct val="100000"/>
              </a:lnSpc>
              <a:buClr>
                <a:srgbClr val="203261"/>
              </a:buClr>
              <a:buFont typeface="Titillium Web" pitchFamily="2"/>
              <a:buChar char="&gt;"/>
              <a:defRPr/>
            </a:lvl2pPr>
            <a:lvl3pPr>
              <a:lnSpc>
                <a:spcPct val="100000"/>
              </a:lnSpc>
              <a:buClr>
                <a:srgbClr val="203261"/>
              </a:buClr>
              <a:buFont typeface="Titillium Web" pitchFamily="2"/>
              <a:buChar char="&gt;"/>
              <a:defRPr/>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5601173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4_Title Ext_Video_Gradient block_Sky Blue">
    <p:spTree>
      <p:nvGrpSpPr>
        <p:cNvPr id="1" name=""/>
        <p:cNvGrpSpPr/>
        <p:nvPr/>
      </p:nvGrpSpPr>
      <p:grpSpPr>
        <a:xfrm>
          <a:off x="0" y="0"/>
          <a:ext cx="0" cy="0"/>
          <a:chOff x="0" y="0"/>
          <a:chExt cx="0" cy="0"/>
        </a:xfrm>
      </p:grpSpPr>
      <p:pic>
        <p:nvPicPr>
          <p:cNvPr id="2" name="Graphic 3">
            <a:extLst>
              <a:ext uri="{FF2B5EF4-FFF2-40B4-BE49-F238E27FC236}">
                <a16:creationId xmlns:a16="http://schemas.microsoft.com/office/drawing/2014/main" id="{DB485262-C274-568C-08BF-BE9B613BC4B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07245" y="0"/>
            <a:ext cx="4984751" cy="6858000"/>
          </a:xfrm>
          <a:prstGeom prst="rect">
            <a:avLst/>
          </a:prstGeom>
          <a:noFill/>
          <a:ln cap="flat">
            <a:noFill/>
          </a:ln>
        </p:spPr>
      </p:pic>
      <p:sp>
        <p:nvSpPr>
          <p:cNvPr id="3" name="Text Placeholder 11">
            <a:extLst>
              <a:ext uri="{FF2B5EF4-FFF2-40B4-BE49-F238E27FC236}">
                <a16:creationId xmlns:a16="http://schemas.microsoft.com/office/drawing/2014/main" id="{7A8B98D7-D1E1-3290-1005-EB119EDC40CE}"/>
              </a:ext>
            </a:extLst>
          </p:cNvPr>
          <p:cNvSpPr txBox="1">
            <a:spLocks noGrp="1"/>
          </p:cNvSpPr>
          <p:nvPr>
            <p:ph type="body" idx="4294967295"/>
          </p:nvPr>
        </p:nvSpPr>
        <p:spPr>
          <a:xfrm>
            <a:off x="592878" y="1651004"/>
            <a:ext cx="4368802" cy="3556001"/>
          </a:xfrm>
        </p:spPr>
        <p:txBody>
          <a:bodyPr>
            <a:noAutofit/>
          </a:bodyPr>
          <a:lstStyle>
            <a:lvl1pPr marL="0" indent="0">
              <a:lnSpc>
                <a:spcPct val="70000"/>
              </a:lnSpc>
              <a:buNone/>
              <a:defRPr sz="4800">
                <a:solidFill>
                  <a:srgbClr val="03AAEC"/>
                </a:solidFill>
              </a:defRPr>
            </a:lvl1pPr>
          </a:lstStyle>
          <a:p>
            <a:pPr lvl="0"/>
            <a:r>
              <a:rPr lang="en-GB"/>
              <a:t>CLICK TO EDIT MASTER TEXT STYLES - LONGER HEADLINES TEMPLATE VERSION</a:t>
            </a:r>
            <a:endParaRPr lang="en-US"/>
          </a:p>
        </p:txBody>
      </p:sp>
      <p:sp>
        <p:nvSpPr>
          <p:cNvPr id="4" name="Media Placeholder 8">
            <a:extLst>
              <a:ext uri="{FF2B5EF4-FFF2-40B4-BE49-F238E27FC236}">
                <a16:creationId xmlns:a16="http://schemas.microsoft.com/office/drawing/2014/main" id="{784C2997-B64A-9148-8397-2A4783C10959}"/>
              </a:ext>
            </a:extLst>
          </p:cNvPr>
          <p:cNvSpPr txBox="1">
            <a:spLocks noGrp="1"/>
          </p:cNvSpPr>
          <p:nvPr>
            <p:ph idx="4294967295"/>
          </p:nvPr>
        </p:nvSpPr>
        <p:spPr>
          <a:xfrm>
            <a:off x="5911550" y="1828800"/>
            <a:ext cx="5687568" cy="3200400"/>
          </a:xfrm>
        </p:spPr>
        <p:txBody>
          <a:bodyPr/>
          <a:lstStyle>
            <a:lvl1pPr>
              <a:defRPr/>
            </a:lvl1pPr>
          </a:lstStyle>
          <a:p>
            <a:pPr lvl="0"/>
            <a:endParaRPr lang="en-GB"/>
          </a:p>
        </p:txBody>
      </p:sp>
      <p:pic>
        <p:nvPicPr>
          <p:cNvPr id="5" name="Graphic 4">
            <a:extLst>
              <a:ext uri="{FF2B5EF4-FFF2-40B4-BE49-F238E27FC236}">
                <a16:creationId xmlns:a16="http://schemas.microsoft.com/office/drawing/2014/main" id="{F1378232-BC53-89DC-B623-F6BC893DBF77}"/>
              </a:ext>
            </a:extLst>
          </p:cNvPr>
          <p:cNvPicPr>
            <a:picLocks noChangeAspect="1"/>
          </p:cNvPicPr>
          <p:nvPr/>
        </p:nvPicPr>
        <p:blipFill>
          <a:blip r:embed="rId4">
            <a:extLst>
              <a:ext uri="{96DAC541-7B7A-43D3-8B79-37D633B846F1}">
                <asvg:svgBlip xmlns:asvg="http://schemas.microsoft.com/office/drawing/2016/SVG/main" r:embed="rId5"/>
              </a:ext>
            </a:extLst>
          </a:blip>
          <a:srcRect l="18890" t="88517" r="12378"/>
          <a:stretch>
            <a:fillRect/>
          </a:stretch>
        </p:blipFill>
        <p:spPr>
          <a:xfrm>
            <a:off x="0" y="0"/>
            <a:ext cx="4368802" cy="457200"/>
          </a:xfrm>
          <a:prstGeom prst="rect">
            <a:avLst/>
          </a:prstGeom>
          <a:noFill/>
          <a:ln cap="flat">
            <a:noFill/>
          </a:ln>
        </p:spPr>
      </p:pic>
      <p:sp>
        <p:nvSpPr>
          <p:cNvPr id="6" name="object 15">
            <a:extLst>
              <a:ext uri="{FF2B5EF4-FFF2-40B4-BE49-F238E27FC236}">
                <a16:creationId xmlns:a16="http://schemas.microsoft.com/office/drawing/2014/main" id="{83895E0D-B19C-0DBC-5DEA-58D78EFD6242}"/>
              </a:ext>
            </a:extLst>
          </p:cNvPr>
          <p:cNvSpPr txBox="1"/>
          <p:nvPr/>
        </p:nvSpPr>
        <p:spPr>
          <a:xfrm>
            <a:off x="5454039"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30887662-9C6E-49F5-9412-B442191D22E4}"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3A5AF890-5451-9AB9-336F-CAC2AD83E673}"/>
              </a:ext>
            </a:extLst>
          </p:cNvPr>
          <p:cNvSpPr/>
          <p:nvPr/>
        </p:nvSpPr>
        <p:spPr>
          <a:xfrm flipV="1">
            <a:off x="592138" y="6464149"/>
            <a:ext cx="6105649" cy="45720"/>
          </a:xfrm>
          <a:custGeom>
            <a:avLst/>
            <a:gdLst>
              <a:gd name="f0" fmla="val w"/>
              <a:gd name="f1" fmla="val h"/>
              <a:gd name="f2" fmla="val 0"/>
              <a:gd name="f3" fmla="val 6105647"/>
              <a:gd name="f4" fmla="val 45719"/>
              <a:gd name="f5" fmla="val 6105537"/>
              <a:gd name="f6" fmla="*/ f0 1 6105647"/>
              <a:gd name="f7" fmla="*/ f1 1 45719"/>
              <a:gd name="f8" fmla="val f2"/>
              <a:gd name="f9" fmla="val f3"/>
              <a:gd name="f10" fmla="val f4"/>
              <a:gd name="f11" fmla="+- f10 0 f8"/>
              <a:gd name="f12" fmla="+- f9 0 f8"/>
              <a:gd name="f13" fmla="*/ f12 1 6105647"/>
              <a:gd name="f14" fmla="*/ f11 1 45719"/>
              <a:gd name="f15" fmla="*/ 0 1 f13"/>
              <a:gd name="f16" fmla="*/ 6105647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105647"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4BA359DB-0E68-2FD7-FE6C-8E9C2CF7D080}"/>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1139327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5_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4D21C267-3354-C43A-2C54-1CCB91BDB741}"/>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54487814-242A-27A7-4DE7-DA364A50FCE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694" y="778931"/>
            <a:ext cx="2123758" cy="990596"/>
          </a:xfrm>
          <a:prstGeom prst="rect">
            <a:avLst/>
          </a:prstGeom>
          <a:noFill/>
          <a:ln cap="flat">
            <a:noFill/>
          </a:ln>
        </p:spPr>
      </p:pic>
      <p:sp>
        <p:nvSpPr>
          <p:cNvPr id="4" name="Title 1">
            <a:extLst>
              <a:ext uri="{FF2B5EF4-FFF2-40B4-BE49-F238E27FC236}">
                <a16:creationId xmlns:a16="http://schemas.microsoft.com/office/drawing/2014/main" id="{EB2CAC33-6754-1730-9237-2BF2103A9D57}"/>
              </a:ext>
            </a:extLst>
          </p:cNvPr>
          <p:cNvSpPr txBox="1">
            <a:spLocks noGrp="1"/>
          </p:cNvSpPr>
          <p:nvPr>
            <p:ph type="title"/>
          </p:nvPr>
        </p:nvSpPr>
        <p:spPr>
          <a:xfrm>
            <a:off x="807506" y="2921005"/>
            <a:ext cx="6647395" cy="3206745"/>
          </a:xfrm>
        </p:spPr>
        <p:txBody>
          <a:bodyPr anchor="t">
            <a:noAutofit/>
          </a:bodyPr>
          <a:lstStyle>
            <a:lvl1pPr>
              <a:lnSpc>
                <a:spcPct val="70000"/>
              </a:lnSpc>
              <a:defRPr lang="en-US" sz="2800">
                <a:solidFill>
                  <a:srgbClr val="FFFFFF"/>
                </a:solidFill>
              </a:defRPr>
            </a:lvl1pPr>
          </a:lstStyle>
          <a:p>
            <a:pPr lvl="0"/>
            <a:r>
              <a:rPr lang="en-US"/>
              <a:t>Who are Levelise?</a:t>
            </a:r>
            <a:br>
              <a:rPr lang="en-US"/>
            </a:br>
            <a:br>
              <a:rPr lang="en-US"/>
            </a:br>
            <a:r>
              <a:rPr lang="en-US"/>
              <a:t>How do their products work?</a:t>
            </a:r>
            <a:br>
              <a:rPr lang="en-US"/>
            </a:br>
            <a:br>
              <a:rPr lang="en-US"/>
            </a:br>
            <a:r>
              <a:rPr lang="en-US"/>
              <a:t>Where are they based?</a:t>
            </a:r>
            <a:br>
              <a:rPr lang="en-US"/>
            </a:br>
            <a:br>
              <a:rPr lang="en-US"/>
            </a:br>
            <a:r>
              <a:rPr lang="en-US"/>
              <a:t>How many employees do they have?</a:t>
            </a:r>
            <a:br>
              <a:rPr lang="en-US"/>
            </a:br>
            <a:br>
              <a:rPr lang="en-US"/>
            </a:br>
            <a:r>
              <a:rPr lang="en-US"/>
              <a:t>What is the Levelise USP?</a:t>
            </a:r>
          </a:p>
        </p:txBody>
      </p:sp>
      <p:pic>
        <p:nvPicPr>
          <p:cNvPr id="5" name="Picture 3">
            <a:extLst>
              <a:ext uri="{FF2B5EF4-FFF2-40B4-BE49-F238E27FC236}">
                <a16:creationId xmlns:a16="http://schemas.microsoft.com/office/drawing/2014/main" id="{DC4D1B19-13DD-E3AB-7AC9-2EDFE2D475B8}"/>
              </a:ext>
            </a:extLst>
          </p:cNvPr>
          <p:cNvPicPr>
            <a:picLocks noChangeAspect="1"/>
          </p:cNvPicPr>
          <p:nvPr/>
        </p:nvPicPr>
        <p:blipFill>
          <a:blip r:embed="rId6"/>
          <a:stretch>
            <a:fillRect/>
          </a:stretch>
        </p:blipFill>
        <p:spPr>
          <a:xfrm>
            <a:off x="8325648" y="591525"/>
            <a:ext cx="2857500" cy="1314449"/>
          </a:xfrm>
          <a:prstGeom prst="rect">
            <a:avLst/>
          </a:prstGeom>
          <a:noFill/>
          <a:ln cap="flat">
            <a:noFill/>
          </a:ln>
        </p:spPr>
      </p:pic>
      <p:pic>
        <p:nvPicPr>
          <p:cNvPr id="6" name="Picture 7">
            <a:extLst>
              <a:ext uri="{FF2B5EF4-FFF2-40B4-BE49-F238E27FC236}">
                <a16:creationId xmlns:a16="http://schemas.microsoft.com/office/drawing/2014/main" id="{4C54ED4A-67E0-C6E1-3AA3-E4B2F419CC54}"/>
              </a:ext>
            </a:extLst>
          </p:cNvPr>
          <p:cNvPicPr>
            <a:picLocks noChangeAspect="1"/>
          </p:cNvPicPr>
          <p:nvPr/>
        </p:nvPicPr>
        <p:blipFill>
          <a:blip r:embed="rId7"/>
          <a:stretch>
            <a:fillRect/>
          </a:stretch>
        </p:blipFill>
        <p:spPr>
          <a:xfrm>
            <a:off x="7593872" y="2921005"/>
            <a:ext cx="4321061" cy="2921974"/>
          </a:xfrm>
          <a:prstGeom prst="rect">
            <a:avLst/>
          </a:prstGeom>
          <a:noFill/>
          <a:ln cap="flat">
            <a:noFill/>
          </a:ln>
        </p:spPr>
      </p:pic>
    </p:spTree>
    <p:extLst>
      <p:ext uri="{BB962C8B-B14F-4D97-AF65-F5344CB8AC3E}">
        <p14:creationId xmlns:p14="http://schemas.microsoft.com/office/powerpoint/2010/main" val="35168260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5_Title Ext_Video_Gradient block_Sky Blue">
    <p:spTree>
      <p:nvGrpSpPr>
        <p:cNvPr id="1" name=""/>
        <p:cNvGrpSpPr/>
        <p:nvPr/>
      </p:nvGrpSpPr>
      <p:grpSpPr>
        <a:xfrm>
          <a:off x="0" y="0"/>
          <a:ext cx="0" cy="0"/>
          <a:chOff x="0" y="0"/>
          <a:chExt cx="0" cy="0"/>
        </a:xfrm>
      </p:grpSpPr>
      <p:pic>
        <p:nvPicPr>
          <p:cNvPr id="2" name="Graphic 3">
            <a:extLst>
              <a:ext uri="{FF2B5EF4-FFF2-40B4-BE49-F238E27FC236}">
                <a16:creationId xmlns:a16="http://schemas.microsoft.com/office/drawing/2014/main" id="{A5405A84-ECAC-3A71-6AF9-8B12C261CA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07245" y="0"/>
            <a:ext cx="4984751" cy="6858000"/>
          </a:xfrm>
          <a:prstGeom prst="rect">
            <a:avLst/>
          </a:prstGeom>
          <a:noFill/>
          <a:ln cap="flat">
            <a:noFill/>
          </a:ln>
        </p:spPr>
      </p:pic>
      <p:sp>
        <p:nvSpPr>
          <p:cNvPr id="3" name="Text Placeholder 11">
            <a:extLst>
              <a:ext uri="{FF2B5EF4-FFF2-40B4-BE49-F238E27FC236}">
                <a16:creationId xmlns:a16="http://schemas.microsoft.com/office/drawing/2014/main" id="{1F29C7FE-6BCB-17C0-BD1E-AD42DF7A54ED}"/>
              </a:ext>
            </a:extLst>
          </p:cNvPr>
          <p:cNvSpPr txBox="1">
            <a:spLocks noGrp="1"/>
          </p:cNvSpPr>
          <p:nvPr>
            <p:ph type="body" idx="4294967295"/>
          </p:nvPr>
        </p:nvSpPr>
        <p:spPr>
          <a:xfrm>
            <a:off x="592878" y="1651004"/>
            <a:ext cx="4368802" cy="3556001"/>
          </a:xfrm>
        </p:spPr>
        <p:txBody>
          <a:bodyPr>
            <a:noAutofit/>
          </a:bodyPr>
          <a:lstStyle>
            <a:lvl1pPr marL="0" indent="0">
              <a:lnSpc>
                <a:spcPct val="70000"/>
              </a:lnSpc>
              <a:buNone/>
              <a:defRPr sz="4800"/>
            </a:lvl1pPr>
          </a:lstStyle>
          <a:p>
            <a:pPr lvl="0"/>
            <a:r>
              <a:rPr lang="en-GB"/>
              <a:t>CLICK TO EDIT MASTER TEXT STYLES - LONGER HEADLINES TEMPLATE VERSION</a:t>
            </a:r>
            <a:endParaRPr lang="en-US"/>
          </a:p>
        </p:txBody>
      </p:sp>
      <p:sp>
        <p:nvSpPr>
          <p:cNvPr id="4" name="Media Placeholder 8">
            <a:extLst>
              <a:ext uri="{FF2B5EF4-FFF2-40B4-BE49-F238E27FC236}">
                <a16:creationId xmlns:a16="http://schemas.microsoft.com/office/drawing/2014/main" id="{9F806241-E615-4B22-0017-5658A09F034B}"/>
              </a:ext>
            </a:extLst>
          </p:cNvPr>
          <p:cNvSpPr txBox="1">
            <a:spLocks noGrp="1"/>
          </p:cNvSpPr>
          <p:nvPr>
            <p:ph idx="4294967295"/>
          </p:nvPr>
        </p:nvSpPr>
        <p:spPr>
          <a:xfrm>
            <a:off x="5911550" y="1828800"/>
            <a:ext cx="5687568" cy="3200400"/>
          </a:xfrm>
        </p:spPr>
        <p:txBody>
          <a:bodyPr/>
          <a:lstStyle>
            <a:lvl1pPr>
              <a:defRPr/>
            </a:lvl1pPr>
          </a:lstStyle>
          <a:p>
            <a:pPr lvl="0"/>
            <a:endParaRPr lang="en-GB"/>
          </a:p>
        </p:txBody>
      </p:sp>
      <p:pic>
        <p:nvPicPr>
          <p:cNvPr id="5" name="Graphic 4">
            <a:extLst>
              <a:ext uri="{FF2B5EF4-FFF2-40B4-BE49-F238E27FC236}">
                <a16:creationId xmlns:a16="http://schemas.microsoft.com/office/drawing/2014/main" id="{BB2614AD-AD75-D57C-971E-1921A15A877D}"/>
              </a:ext>
            </a:extLst>
          </p:cNvPr>
          <p:cNvPicPr>
            <a:picLocks noChangeAspect="1"/>
          </p:cNvPicPr>
          <p:nvPr/>
        </p:nvPicPr>
        <p:blipFill>
          <a:blip r:embed="rId4">
            <a:extLst>
              <a:ext uri="{96DAC541-7B7A-43D3-8B79-37D633B846F1}">
                <asvg:svgBlip xmlns:asvg="http://schemas.microsoft.com/office/drawing/2016/SVG/main" r:embed="rId5"/>
              </a:ext>
            </a:extLst>
          </a:blip>
          <a:srcRect l="18890" t="88517" r="12378"/>
          <a:stretch>
            <a:fillRect/>
          </a:stretch>
        </p:blipFill>
        <p:spPr>
          <a:xfrm>
            <a:off x="0" y="0"/>
            <a:ext cx="4368802" cy="457200"/>
          </a:xfrm>
          <a:prstGeom prst="rect">
            <a:avLst/>
          </a:prstGeom>
          <a:noFill/>
          <a:ln cap="flat">
            <a:noFill/>
          </a:ln>
        </p:spPr>
      </p:pic>
      <p:sp>
        <p:nvSpPr>
          <p:cNvPr id="6" name="object 15">
            <a:extLst>
              <a:ext uri="{FF2B5EF4-FFF2-40B4-BE49-F238E27FC236}">
                <a16:creationId xmlns:a16="http://schemas.microsoft.com/office/drawing/2014/main" id="{CCB0FADD-0E14-116F-1A45-EB77776B1463}"/>
              </a:ext>
            </a:extLst>
          </p:cNvPr>
          <p:cNvSpPr txBox="1"/>
          <p:nvPr/>
        </p:nvSpPr>
        <p:spPr>
          <a:xfrm>
            <a:off x="5454039"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FE16F8C3-9F93-4EC5-883D-8D47327212CD}"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237C89D5-FD46-BAD9-A594-A7017052A1A2}"/>
              </a:ext>
            </a:extLst>
          </p:cNvPr>
          <p:cNvSpPr/>
          <p:nvPr/>
        </p:nvSpPr>
        <p:spPr>
          <a:xfrm flipV="1">
            <a:off x="592138" y="6464149"/>
            <a:ext cx="6105649" cy="45720"/>
          </a:xfrm>
          <a:custGeom>
            <a:avLst/>
            <a:gdLst>
              <a:gd name="f0" fmla="val w"/>
              <a:gd name="f1" fmla="val h"/>
              <a:gd name="f2" fmla="val 0"/>
              <a:gd name="f3" fmla="val 6105647"/>
              <a:gd name="f4" fmla="val 45719"/>
              <a:gd name="f5" fmla="val 6105537"/>
              <a:gd name="f6" fmla="*/ f0 1 6105647"/>
              <a:gd name="f7" fmla="*/ f1 1 45719"/>
              <a:gd name="f8" fmla="val f2"/>
              <a:gd name="f9" fmla="val f3"/>
              <a:gd name="f10" fmla="val f4"/>
              <a:gd name="f11" fmla="+- f10 0 f8"/>
              <a:gd name="f12" fmla="+- f9 0 f8"/>
              <a:gd name="f13" fmla="*/ f12 1 6105647"/>
              <a:gd name="f14" fmla="*/ f11 1 45719"/>
              <a:gd name="f15" fmla="*/ 0 1 f13"/>
              <a:gd name="f16" fmla="*/ 6105647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105647"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35F09AE5-38C7-E47C-480B-F4D3437A5331}"/>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1687809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6_Title Ext_Video_Gradient block_Sky Blue">
    <p:bg>
      <p:bgPr>
        <a:solidFill>
          <a:srgbClr val="03AAEC"/>
        </a:solidFill>
        <a:effectLst/>
      </p:bgPr>
    </p:bg>
    <p:spTree>
      <p:nvGrpSpPr>
        <p:cNvPr id="1" name=""/>
        <p:cNvGrpSpPr/>
        <p:nvPr/>
      </p:nvGrpSpPr>
      <p:grpSpPr>
        <a:xfrm>
          <a:off x="0" y="0"/>
          <a:ext cx="0" cy="0"/>
          <a:chOff x="0" y="0"/>
          <a:chExt cx="0" cy="0"/>
        </a:xfrm>
      </p:grpSpPr>
      <p:sp>
        <p:nvSpPr>
          <p:cNvPr id="2" name="Rectangle 15">
            <a:extLst>
              <a:ext uri="{FF2B5EF4-FFF2-40B4-BE49-F238E27FC236}">
                <a16:creationId xmlns:a16="http://schemas.microsoft.com/office/drawing/2014/main" id="{2932D586-1BBD-C6B7-5D55-68F6FB18F79A}"/>
              </a:ext>
            </a:extLst>
          </p:cNvPr>
          <p:cNvSpPr/>
          <p:nvPr/>
        </p:nvSpPr>
        <p:spPr>
          <a:xfrm>
            <a:off x="-6089" y="0"/>
            <a:ext cx="6102083" cy="6858000"/>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Calibri"/>
            </a:endParaRPr>
          </a:p>
        </p:txBody>
      </p:sp>
      <p:sp>
        <p:nvSpPr>
          <p:cNvPr id="3" name="Picture Placeholder 5">
            <a:extLst>
              <a:ext uri="{FF2B5EF4-FFF2-40B4-BE49-F238E27FC236}">
                <a16:creationId xmlns:a16="http://schemas.microsoft.com/office/drawing/2014/main" id="{14CE7F2D-665F-5B4F-6F19-B9CC94DBB6D1}"/>
              </a:ext>
            </a:extLst>
          </p:cNvPr>
          <p:cNvSpPr txBox="1">
            <a:spLocks noGrp="1"/>
          </p:cNvSpPr>
          <p:nvPr>
            <p:ph type="pic" idx="4294967295"/>
          </p:nvPr>
        </p:nvSpPr>
        <p:spPr>
          <a:xfrm>
            <a:off x="0" y="0"/>
            <a:ext cx="6102083" cy="3429000"/>
          </a:xfrm>
        </p:spPr>
        <p:txBody>
          <a:bodyPr/>
          <a:lstStyle>
            <a:lvl1pPr>
              <a:defRPr lang="en-US"/>
            </a:lvl1pPr>
          </a:lstStyle>
          <a:p>
            <a:pPr lvl="0"/>
            <a:endParaRPr lang="en-US" dirty="0"/>
          </a:p>
        </p:txBody>
      </p:sp>
      <p:sp>
        <p:nvSpPr>
          <p:cNvPr id="4" name="Picture Placeholder 5">
            <a:extLst>
              <a:ext uri="{FF2B5EF4-FFF2-40B4-BE49-F238E27FC236}">
                <a16:creationId xmlns:a16="http://schemas.microsoft.com/office/drawing/2014/main" id="{E3BD502B-3F1F-739A-BCEF-02E15A984414}"/>
              </a:ext>
            </a:extLst>
          </p:cNvPr>
          <p:cNvSpPr txBox="1">
            <a:spLocks noGrp="1"/>
          </p:cNvSpPr>
          <p:nvPr>
            <p:ph type="pic" idx="4294967295"/>
          </p:nvPr>
        </p:nvSpPr>
        <p:spPr>
          <a:xfrm>
            <a:off x="0" y="3529648"/>
            <a:ext cx="2994632" cy="3328351"/>
          </a:xfrm>
        </p:spPr>
        <p:txBody>
          <a:bodyPr/>
          <a:lstStyle>
            <a:lvl1pPr>
              <a:defRPr lang="en-US"/>
            </a:lvl1pPr>
          </a:lstStyle>
          <a:p>
            <a:pPr lvl="0"/>
            <a:endParaRPr lang="en-US" dirty="0"/>
          </a:p>
        </p:txBody>
      </p:sp>
      <p:sp>
        <p:nvSpPr>
          <p:cNvPr id="5" name="Picture Placeholder 5">
            <a:extLst>
              <a:ext uri="{FF2B5EF4-FFF2-40B4-BE49-F238E27FC236}">
                <a16:creationId xmlns:a16="http://schemas.microsoft.com/office/drawing/2014/main" id="{355A12FD-0D7E-87BC-1AF8-62E4A1307C77}"/>
              </a:ext>
            </a:extLst>
          </p:cNvPr>
          <p:cNvSpPr txBox="1">
            <a:spLocks noGrp="1"/>
          </p:cNvSpPr>
          <p:nvPr>
            <p:ph type="pic" idx="4294967295"/>
          </p:nvPr>
        </p:nvSpPr>
        <p:spPr>
          <a:xfrm>
            <a:off x="3095280" y="3529648"/>
            <a:ext cx="3000722" cy="3328351"/>
          </a:xfrm>
        </p:spPr>
        <p:txBody>
          <a:bodyPr/>
          <a:lstStyle>
            <a:lvl1pPr>
              <a:defRPr lang="en-US"/>
            </a:lvl1pPr>
          </a:lstStyle>
          <a:p>
            <a:pPr lvl="0"/>
            <a:endParaRPr lang="en-US" dirty="0"/>
          </a:p>
        </p:txBody>
      </p:sp>
      <p:pic>
        <p:nvPicPr>
          <p:cNvPr id="6" name="Graphic 19">
            <a:extLst>
              <a:ext uri="{FF2B5EF4-FFF2-40B4-BE49-F238E27FC236}">
                <a16:creationId xmlns:a16="http://schemas.microsoft.com/office/drawing/2014/main" id="{352C4961-6D84-9AA2-2C06-063EE80C3F1A}"/>
              </a:ext>
            </a:extLst>
          </p:cNvPr>
          <p:cNvPicPr>
            <a:picLocks noChangeAspect="1"/>
          </p:cNvPicPr>
          <p:nvPr/>
        </p:nvPicPr>
        <p:blipFill>
          <a:blip r:embed="rId2">
            <a:extLst>
              <a:ext uri="{96DAC541-7B7A-43D3-8B79-37D633B846F1}">
                <asvg:svgBlip xmlns:asvg="http://schemas.microsoft.com/office/drawing/2016/SVG/main" r:embed="rId3"/>
              </a:ext>
            </a:extLst>
          </a:blip>
          <a:srcRect r="54202" b="16567"/>
          <a:stretch>
            <a:fillRect/>
          </a:stretch>
        </p:blipFill>
        <p:spPr>
          <a:xfrm rot="5400013" flipH="1">
            <a:off x="7487125" y="-1391122"/>
            <a:ext cx="1874026" cy="4656271"/>
          </a:xfrm>
          <a:prstGeom prst="rect">
            <a:avLst/>
          </a:prstGeom>
          <a:noFill/>
          <a:ln cap="flat">
            <a:noFill/>
          </a:ln>
        </p:spPr>
      </p:pic>
      <p:pic>
        <p:nvPicPr>
          <p:cNvPr id="7" name="Graphic 20">
            <a:extLst>
              <a:ext uri="{FF2B5EF4-FFF2-40B4-BE49-F238E27FC236}">
                <a16:creationId xmlns:a16="http://schemas.microsoft.com/office/drawing/2014/main" id="{8D16641A-1069-EEA5-3CD6-7E59BC0F24D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44577" y="5334006"/>
            <a:ext cx="1706270" cy="795866"/>
          </a:xfrm>
          <a:prstGeom prst="rect">
            <a:avLst/>
          </a:prstGeom>
          <a:noFill/>
          <a:ln cap="flat">
            <a:noFill/>
          </a:ln>
        </p:spPr>
      </p:pic>
      <p:sp>
        <p:nvSpPr>
          <p:cNvPr id="8" name="Text Placeholder 11">
            <a:extLst>
              <a:ext uri="{FF2B5EF4-FFF2-40B4-BE49-F238E27FC236}">
                <a16:creationId xmlns:a16="http://schemas.microsoft.com/office/drawing/2014/main" id="{3C253FAF-8CCC-E50D-48D5-7DF06E952211}"/>
              </a:ext>
            </a:extLst>
          </p:cNvPr>
          <p:cNvSpPr txBox="1">
            <a:spLocks noGrp="1"/>
          </p:cNvSpPr>
          <p:nvPr>
            <p:ph type="body" idx="4294967295"/>
          </p:nvPr>
        </p:nvSpPr>
        <p:spPr>
          <a:xfrm>
            <a:off x="6532875" y="2991487"/>
            <a:ext cx="5024646" cy="1655777"/>
          </a:xfrm>
        </p:spPr>
        <p:txBody>
          <a:bodyPr>
            <a:noAutofit/>
          </a:bodyPr>
          <a:lstStyle>
            <a:lvl1pPr marL="0" indent="0" algn="r">
              <a:lnSpc>
                <a:spcPct val="70000"/>
              </a:lnSpc>
              <a:buNone/>
              <a:defRPr lang="en-US" sz="8000">
                <a:solidFill>
                  <a:srgbClr val="FFFFFF"/>
                </a:solidFill>
              </a:defRPr>
            </a:lvl1pPr>
          </a:lstStyle>
          <a:p>
            <a:pPr lvl="0"/>
            <a:r>
              <a:rPr lang="en-US"/>
              <a:t>CLICK TO EDIT</a:t>
            </a:r>
          </a:p>
        </p:txBody>
      </p:sp>
    </p:spTree>
    <p:extLst>
      <p:ext uri="{BB962C8B-B14F-4D97-AF65-F5344CB8AC3E}">
        <p14:creationId xmlns:p14="http://schemas.microsoft.com/office/powerpoint/2010/main" val="42047287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9_Title Ext_Video_Gradient block_Sky Blue">
    <p:bg>
      <p:bgPr>
        <a:solidFill>
          <a:srgbClr val="203261"/>
        </a:solidFill>
        <a:effectLst/>
      </p:bgPr>
    </p:bg>
    <p:spTree>
      <p:nvGrpSpPr>
        <p:cNvPr id="1" name=""/>
        <p:cNvGrpSpPr/>
        <p:nvPr/>
      </p:nvGrpSpPr>
      <p:grpSpPr>
        <a:xfrm>
          <a:off x="0" y="0"/>
          <a:ext cx="0" cy="0"/>
          <a:chOff x="0" y="0"/>
          <a:chExt cx="0" cy="0"/>
        </a:xfrm>
      </p:grpSpPr>
      <p:sp>
        <p:nvSpPr>
          <p:cNvPr id="2" name="Rectangle 15">
            <a:extLst>
              <a:ext uri="{FF2B5EF4-FFF2-40B4-BE49-F238E27FC236}">
                <a16:creationId xmlns:a16="http://schemas.microsoft.com/office/drawing/2014/main" id="{DE4DC2ED-A7EF-BF51-BE59-59139CCC63C4}"/>
              </a:ext>
            </a:extLst>
          </p:cNvPr>
          <p:cNvSpPr/>
          <p:nvPr/>
        </p:nvSpPr>
        <p:spPr>
          <a:xfrm>
            <a:off x="-6089" y="0"/>
            <a:ext cx="6102083" cy="6858000"/>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Calibri"/>
            </a:endParaRPr>
          </a:p>
        </p:txBody>
      </p:sp>
      <p:sp>
        <p:nvSpPr>
          <p:cNvPr id="3" name="Picture Placeholder 5">
            <a:extLst>
              <a:ext uri="{FF2B5EF4-FFF2-40B4-BE49-F238E27FC236}">
                <a16:creationId xmlns:a16="http://schemas.microsoft.com/office/drawing/2014/main" id="{D80CFA0D-DBCD-21A8-4E16-ECB98F085877}"/>
              </a:ext>
            </a:extLst>
          </p:cNvPr>
          <p:cNvSpPr txBox="1">
            <a:spLocks noGrp="1"/>
          </p:cNvSpPr>
          <p:nvPr>
            <p:ph type="pic" idx="4294967295"/>
          </p:nvPr>
        </p:nvSpPr>
        <p:spPr>
          <a:xfrm>
            <a:off x="0" y="0"/>
            <a:ext cx="6102083" cy="3429000"/>
          </a:xfrm>
        </p:spPr>
        <p:txBody>
          <a:bodyPr/>
          <a:lstStyle>
            <a:lvl1pPr>
              <a:defRPr lang="en-US"/>
            </a:lvl1pPr>
          </a:lstStyle>
          <a:p>
            <a:pPr lvl="0"/>
            <a:endParaRPr lang="en-US" dirty="0"/>
          </a:p>
        </p:txBody>
      </p:sp>
      <p:sp>
        <p:nvSpPr>
          <p:cNvPr id="4" name="Picture Placeholder 5">
            <a:extLst>
              <a:ext uri="{FF2B5EF4-FFF2-40B4-BE49-F238E27FC236}">
                <a16:creationId xmlns:a16="http://schemas.microsoft.com/office/drawing/2014/main" id="{43FC1937-DB7B-6B47-15D1-EDEFD2F3B5B7}"/>
              </a:ext>
            </a:extLst>
          </p:cNvPr>
          <p:cNvSpPr txBox="1">
            <a:spLocks noGrp="1"/>
          </p:cNvSpPr>
          <p:nvPr>
            <p:ph type="pic" idx="4294967295"/>
          </p:nvPr>
        </p:nvSpPr>
        <p:spPr>
          <a:xfrm>
            <a:off x="0" y="3529648"/>
            <a:ext cx="2994632" cy="3328351"/>
          </a:xfrm>
        </p:spPr>
        <p:txBody>
          <a:bodyPr/>
          <a:lstStyle>
            <a:lvl1pPr>
              <a:defRPr lang="en-US"/>
            </a:lvl1pPr>
          </a:lstStyle>
          <a:p>
            <a:pPr lvl="0"/>
            <a:endParaRPr lang="en-US" dirty="0"/>
          </a:p>
        </p:txBody>
      </p:sp>
      <p:sp>
        <p:nvSpPr>
          <p:cNvPr id="5" name="Picture Placeholder 5">
            <a:extLst>
              <a:ext uri="{FF2B5EF4-FFF2-40B4-BE49-F238E27FC236}">
                <a16:creationId xmlns:a16="http://schemas.microsoft.com/office/drawing/2014/main" id="{7790A00D-5DDD-EED1-CAC8-98D2D3D1AC40}"/>
              </a:ext>
            </a:extLst>
          </p:cNvPr>
          <p:cNvSpPr txBox="1">
            <a:spLocks noGrp="1"/>
          </p:cNvSpPr>
          <p:nvPr>
            <p:ph type="pic" idx="4294967295"/>
          </p:nvPr>
        </p:nvSpPr>
        <p:spPr>
          <a:xfrm>
            <a:off x="3095280" y="3529648"/>
            <a:ext cx="3000722" cy="3328351"/>
          </a:xfrm>
        </p:spPr>
        <p:txBody>
          <a:bodyPr/>
          <a:lstStyle>
            <a:lvl1pPr>
              <a:defRPr lang="en-US"/>
            </a:lvl1pPr>
          </a:lstStyle>
          <a:p>
            <a:pPr lvl="0"/>
            <a:endParaRPr lang="en-US" dirty="0"/>
          </a:p>
        </p:txBody>
      </p:sp>
      <p:pic>
        <p:nvPicPr>
          <p:cNvPr id="6" name="Graphic 19">
            <a:extLst>
              <a:ext uri="{FF2B5EF4-FFF2-40B4-BE49-F238E27FC236}">
                <a16:creationId xmlns:a16="http://schemas.microsoft.com/office/drawing/2014/main" id="{2FD69EF2-E039-1A16-1D68-087954F7DB3C}"/>
              </a:ext>
            </a:extLst>
          </p:cNvPr>
          <p:cNvPicPr>
            <a:picLocks noChangeAspect="1"/>
          </p:cNvPicPr>
          <p:nvPr/>
        </p:nvPicPr>
        <p:blipFill>
          <a:blip r:embed="rId2">
            <a:extLst>
              <a:ext uri="{96DAC541-7B7A-43D3-8B79-37D633B846F1}">
                <asvg:svgBlip xmlns:asvg="http://schemas.microsoft.com/office/drawing/2016/SVG/main" r:embed="rId3"/>
              </a:ext>
            </a:extLst>
          </a:blip>
          <a:srcRect r="54202" b="16567"/>
          <a:stretch>
            <a:fillRect/>
          </a:stretch>
        </p:blipFill>
        <p:spPr>
          <a:xfrm rot="5400013" flipH="1">
            <a:off x="7487125" y="-1391122"/>
            <a:ext cx="1874026" cy="4656271"/>
          </a:xfrm>
          <a:prstGeom prst="rect">
            <a:avLst/>
          </a:prstGeom>
          <a:noFill/>
          <a:ln cap="flat">
            <a:noFill/>
          </a:ln>
        </p:spPr>
      </p:pic>
      <p:pic>
        <p:nvPicPr>
          <p:cNvPr id="7" name="Graphic 20">
            <a:extLst>
              <a:ext uri="{FF2B5EF4-FFF2-40B4-BE49-F238E27FC236}">
                <a16:creationId xmlns:a16="http://schemas.microsoft.com/office/drawing/2014/main" id="{21AFF408-1EDF-BFB1-718C-A612ED057B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44577" y="5334006"/>
            <a:ext cx="1706270" cy="795866"/>
          </a:xfrm>
          <a:prstGeom prst="rect">
            <a:avLst/>
          </a:prstGeom>
          <a:noFill/>
          <a:ln cap="flat">
            <a:noFill/>
          </a:ln>
        </p:spPr>
      </p:pic>
      <p:sp>
        <p:nvSpPr>
          <p:cNvPr id="8" name="Text Placeholder 11">
            <a:extLst>
              <a:ext uri="{FF2B5EF4-FFF2-40B4-BE49-F238E27FC236}">
                <a16:creationId xmlns:a16="http://schemas.microsoft.com/office/drawing/2014/main" id="{569FE5BE-5466-1F87-6CA1-87B24E7A9621}"/>
              </a:ext>
            </a:extLst>
          </p:cNvPr>
          <p:cNvSpPr txBox="1">
            <a:spLocks noGrp="1"/>
          </p:cNvSpPr>
          <p:nvPr>
            <p:ph type="body" idx="4294967295"/>
          </p:nvPr>
        </p:nvSpPr>
        <p:spPr>
          <a:xfrm>
            <a:off x="6532875" y="2991487"/>
            <a:ext cx="5024646" cy="1655777"/>
          </a:xfrm>
        </p:spPr>
        <p:txBody>
          <a:bodyPr>
            <a:noAutofit/>
          </a:bodyPr>
          <a:lstStyle>
            <a:lvl1pPr marL="0" indent="0" algn="r">
              <a:lnSpc>
                <a:spcPct val="70000"/>
              </a:lnSpc>
              <a:buNone/>
              <a:defRPr lang="en-US" sz="8000">
                <a:solidFill>
                  <a:srgbClr val="FFFFFF"/>
                </a:solidFill>
              </a:defRPr>
            </a:lvl1pPr>
          </a:lstStyle>
          <a:p>
            <a:pPr lvl="0"/>
            <a:r>
              <a:rPr lang="en-US"/>
              <a:t>CLICK TO EDIT</a:t>
            </a:r>
          </a:p>
        </p:txBody>
      </p:sp>
    </p:spTree>
    <p:extLst>
      <p:ext uri="{BB962C8B-B14F-4D97-AF65-F5344CB8AC3E}">
        <p14:creationId xmlns:p14="http://schemas.microsoft.com/office/powerpoint/2010/main" val="36260388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7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A39433C6-8A7A-080D-0D55-6C64301791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sp>
        <p:nvSpPr>
          <p:cNvPr id="3" name="Text Placeholder 11">
            <a:extLst>
              <a:ext uri="{FF2B5EF4-FFF2-40B4-BE49-F238E27FC236}">
                <a16:creationId xmlns:a16="http://schemas.microsoft.com/office/drawing/2014/main" id="{B2C3D630-1FAE-F69D-1ACF-C42500981592}"/>
              </a:ext>
            </a:extLst>
          </p:cNvPr>
          <p:cNvSpPr txBox="1">
            <a:spLocks noGrp="1"/>
          </p:cNvSpPr>
          <p:nvPr>
            <p:ph type="body" idx="4294967295"/>
          </p:nvPr>
        </p:nvSpPr>
        <p:spPr>
          <a:xfrm>
            <a:off x="592878" y="2312773"/>
            <a:ext cx="3996056" cy="2232452"/>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pic>
        <p:nvPicPr>
          <p:cNvPr id="4" name="Graphic 3">
            <a:extLst>
              <a:ext uri="{FF2B5EF4-FFF2-40B4-BE49-F238E27FC236}">
                <a16:creationId xmlns:a16="http://schemas.microsoft.com/office/drawing/2014/main" id="{24BF69CA-D627-A06A-3F78-6696F7686966}"/>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5" name="Text Placeholder 11">
            <a:extLst>
              <a:ext uri="{FF2B5EF4-FFF2-40B4-BE49-F238E27FC236}">
                <a16:creationId xmlns:a16="http://schemas.microsoft.com/office/drawing/2014/main" id="{F02032F0-DFC9-DCD0-8B29-AE7D895B0542}"/>
              </a:ext>
            </a:extLst>
          </p:cNvPr>
          <p:cNvSpPr txBox="1">
            <a:spLocks noGrp="1"/>
          </p:cNvSpPr>
          <p:nvPr>
            <p:ph type="body" idx="4294967295"/>
          </p:nvPr>
        </p:nvSpPr>
        <p:spPr>
          <a:xfrm>
            <a:off x="5382579" y="1457215"/>
            <a:ext cx="4880820" cy="769513"/>
          </a:xfrm>
        </p:spPr>
        <p:txBody>
          <a:bodyPr>
            <a:noAutofit/>
          </a:bodyPr>
          <a:lstStyle>
            <a:lvl1pPr marL="0" indent="0">
              <a:lnSpc>
                <a:spcPct val="70000"/>
              </a:lnSpc>
              <a:buNone/>
              <a:defRPr lang="en-US" sz="3200"/>
            </a:lvl1pPr>
          </a:lstStyle>
          <a:p>
            <a:pPr lvl="0"/>
            <a:r>
              <a:rPr lang="en-US"/>
              <a:t>Click to edit</a:t>
            </a:r>
          </a:p>
        </p:txBody>
      </p:sp>
      <p:sp>
        <p:nvSpPr>
          <p:cNvPr id="6" name="Text Placeholder 5">
            <a:extLst>
              <a:ext uri="{FF2B5EF4-FFF2-40B4-BE49-F238E27FC236}">
                <a16:creationId xmlns:a16="http://schemas.microsoft.com/office/drawing/2014/main" id="{92FCCF40-6354-04B3-FF1F-54345D2FA4F8}"/>
              </a:ext>
            </a:extLst>
          </p:cNvPr>
          <p:cNvSpPr txBox="1">
            <a:spLocks noGrp="1"/>
          </p:cNvSpPr>
          <p:nvPr>
            <p:ph type="body" idx="4294967295"/>
          </p:nvPr>
        </p:nvSpPr>
        <p:spPr>
          <a:xfrm>
            <a:off x="5382579" y="2377760"/>
            <a:ext cx="4880820" cy="3718243"/>
          </a:xfrm>
        </p:spPr>
        <p:txBody>
          <a:bodyPr/>
          <a:lstStyle>
            <a:lvl1pPr marL="0" indent="0">
              <a:buNone/>
              <a:defRPr lang="en-US" sz="1400"/>
            </a:lvl1pPr>
          </a:lstStyle>
          <a:p>
            <a:pPr lvl="0"/>
            <a:r>
              <a:rPr lang="en-US"/>
              <a:t>Click to edit Master text styles</a:t>
            </a:r>
          </a:p>
        </p:txBody>
      </p:sp>
      <p:sp>
        <p:nvSpPr>
          <p:cNvPr id="7" name="object 15">
            <a:extLst>
              <a:ext uri="{FF2B5EF4-FFF2-40B4-BE49-F238E27FC236}">
                <a16:creationId xmlns:a16="http://schemas.microsoft.com/office/drawing/2014/main" id="{2AB85BDA-B962-73CC-2498-92FF2D274943}"/>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2EB8C43F-6322-4CB0-B812-D8147426B82D}" type="slidenum">
              <a:t>‹#›</a:t>
            </a:fld>
            <a:endParaRPr lang="en-GB" sz="1200" b="0" i="0" u="none" strike="noStrike" kern="1200" cap="none" spc="-15" baseline="0" dirty="0">
              <a:solidFill>
                <a:srgbClr val="203261"/>
              </a:solidFill>
              <a:uFillTx/>
              <a:latin typeface="Titillium Web Light" pitchFamily="2"/>
            </a:endParaRPr>
          </a:p>
        </p:txBody>
      </p:sp>
      <p:sp>
        <p:nvSpPr>
          <p:cNvPr id="8" name="object 2">
            <a:extLst>
              <a:ext uri="{FF2B5EF4-FFF2-40B4-BE49-F238E27FC236}">
                <a16:creationId xmlns:a16="http://schemas.microsoft.com/office/drawing/2014/main" id="{D51C3148-CEDD-288E-B59B-E8731EA2FD21}"/>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9" name="object 4">
            <a:extLst>
              <a:ext uri="{FF2B5EF4-FFF2-40B4-BE49-F238E27FC236}">
                <a16:creationId xmlns:a16="http://schemas.microsoft.com/office/drawing/2014/main" id="{5C8171A1-3423-16E2-BC3D-30599825B5A3}"/>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6168161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0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4F474B2-FEFB-5B20-5B27-9345C41E8ED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sp>
        <p:nvSpPr>
          <p:cNvPr id="3" name="Text Placeholder 11">
            <a:extLst>
              <a:ext uri="{FF2B5EF4-FFF2-40B4-BE49-F238E27FC236}">
                <a16:creationId xmlns:a16="http://schemas.microsoft.com/office/drawing/2014/main" id="{C7254241-9900-C9CC-AD13-7C1E8F398AFE}"/>
              </a:ext>
            </a:extLst>
          </p:cNvPr>
          <p:cNvSpPr txBox="1">
            <a:spLocks noGrp="1"/>
          </p:cNvSpPr>
          <p:nvPr>
            <p:ph type="body" idx="4294967295"/>
          </p:nvPr>
        </p:nvSpPr>
        <p:spPr>
          <a:xfrm>
            <a:off x="592878" y="2312773"/>
            <a:ext cx="3996056" cy="2232452"/>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pic>
        <p:nvPicPr>
          <p:cNvPr id="4" name="Graphic 3">
            <a:extLst>
              <a:ext uri="{FF2B5EF4-FFF2-40B4-BE49-F238E27FC236}">
                <a16:creationId xmlns:a16="http://schemas.microsoft.com/office/drawing/2014/main" id="{2B2D67A2-55CE-ED89-49CB-45FD6C05E453}"/>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5" name="Text Placeholder 11">
            <a:extLst>
              <a:ext uri="{FF2B5EF4-FFF2-40B4-BE49-F238E27FC236}">
                <a16:creationId xmlns:a16="http://schemas.microsoft.com/office/drawing/2014/main" id="{7673A6CB-4452-4D4C-47D8-BDBF43FA8B2E}"/>
              </a:ext>
            </a:extLst>
          </p:cNvPr>
          <p:cNvSpPr txBox="1">
            <a:spLocks noGrp="1"/>
          </p:cNvSpPr>
          <p:nvPr>
            <p:ph type="body" idx="4294967295"/>
          </p:nvPr>
        </p:nvSpPr>
        <p:spPr>
          <a:xfrm>
            <a:off x="5382579" y="1457215"/>
            <a:ext cx="4880820" cy="769513"/>
          </a:xfrm>
        </p:spPr>
        <p:txBody>
          <a:bodyPr>
            <a:noAutofit/>
          </a:bodyPr>
          <a:lstStyle>
            <a:lvl1pPr marL="0" indent="0">
              <a:lnSpc>
                <a:spcPct val="70000"/>
              </a:lnSpc>
              <a:buNone/>
              <a:defRPr lang="en-US" sz="3200"/>
            </a:lvl1pPr>
          </a:lstStyle>
          <a:p>
            <a:pPr lvl="0"/>
            <a:r>
              <a:rPr lang="en-US"/>
              <a:t>Click to edit</a:t>
            </a:r>
          </a:p>
        </p:txBody>
      </p:sp>
      <p:sp>
        <p:nvSpPr>
          <p:cNvPr id="6" name="Text Placeholder 5">
            <a:extLst>
              <a:ext uri="{FF2B5EF4-FFF2-40B4-BE49-F238E27FC236}">
                <a16:creationId xmlns:a16="http://schemas.microsoft.com/office/drawing/2014/main" id="{CAE3182D-F432-4CF4-80D4-AA1B26D7B3EF}"/>
              </a:ext>
            </a:extLst>
          </p:cNvPr>
          <p:cNvSpPr txBox="1">
            <a:spLocks noGrp="1"/>
          </p:cNvSpPr>
          <p:nvPr>
            <p:ph type="body" idx="4294967295"/>
          </p:nvPr>
        </p:nvSpPr>
        <p:spPr>
          <a:xfrm>
            <a:off x="5382579" y="2377760"/>
            <a:ext cx="4880820" cy="3718243"/>
          </a:xfrm>
        </p:spPr>
        <p:txBody>
          <a:bodyPr/>
          <a:lstStyle>
            <a:lvl1pPr marL="0" indent="0">
              <a:buNone/>
              <a:defRPr lang="en-US" sz="1400"/>
            </a:lvl1pPr>
          </a:lstStyle>
          <a:p>
            <a:pPr lvl="0"/>
            <a:r>
              <a:rPr lang="en-US"/>
              <a:t>Click to edit Master text styles</a:t>
            </a:r>
          </a:p>
        </p:txBody>
      </p:sp>
      <p:sp>
        <p:nvSpPr>
          <p:cNvPr id="7" name="object 15">
            <a:extLst>
              <a:ext uri="{FF2B5EF4-FFF2-40B4-BE49-F238E27FC236}">
                <a16:creationId xmlns:a16="http://schemas.microsoft.com/office/drawing/2014/main" id="{9D7DAE7B-8333-68F0-A4CC-D61AA83F3B13}"/>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DFB83C8C-DF12-4C81-82BB-3705C707CED3}" type="slidenum">
              <a:t>‹#›</a:t>
            </a:fld>
            <a:endParaRPr lang="en-GB" sz="1200" b="0" i="0" u="none" strike="noStrike" kern="1200" cap="none" spc="-15" baseline="0" dirty="0">
              <a:solidFill>
                <a:srgbClr val="203261"/>
              </a:solidFill>
              <a:uFillTx/>
              <a:latin typeface="Titillium Web Light" pitchFamily="2"/>
            </a:endParaRPr>
          </a:p>
        </p:txBody>
      </p:sp>
      <p:sp>
        <p:nvSpPr>
          <p:cNvPr id="8" name="object 2">
            <a:extLst>
              <a:ext uri="{FF2B5EF4-FFF2-40B4-BE49-F238E27FC236}">
                <a16:creationId xmlns:a16="http://schemas.microsoft.com/office/drawing/2014/main" id="{B345B277-82F6-E0E8-1582-AB939970BE91}"/>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9" name="object 4">
            <a:extLst>
              <a:ext uri="{FF2B5EF4-FFF2-40B4-BE49-F238E27FC236}">
                <a16:creationId xmlns:a16="http://schemas.microsoft.com/office/drawing/2014/main" id="{9FDDA3F5-2288-6BCA-D4FF-189AEF368740}"/>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38643779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8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41996D6-3B08-3D9B-72D8-AB93C462D9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sp>
        <p:nvSpPr>
          <p:cNvPr id="3" name="Text Placeholder 11">
            <a:extLst>
              <a:ext uri="{FF2B5EF4-FFF2-40B4-BE49-F238E27FC236}">
                <a16:creationId xmlns:a16="http://schemas.microsoft.com/office/drawing/2014/main" id="{BF3264B5-B2B8-DEE9-A145-F674187559B5}"/>
              </a:ext>
            </a:extLst>
          </p:cNvPr>
          <p:cNvSpPr txBox="1">
            <a:spLocks noGrp="1"/>
          </p:cNvSpPr>
          <p:nvPr>
            <p:ph type="body" idx="4294967295"/>
          </p:nvPr>
        </p:nvSpPr>
        <p:spPr>
          <a:xfrm>
            <a:off x="592878" y="2312773"/>
            <a:ext cx="3996056" cy="2232452"/>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pic>
        <p:nvPicPr>
          <p:cNvPr id="4" name="Graphic 3">
            <a:extLst>
              <a:ext uri="{FF2B5EF4-FFF2-40B4-BE49-F238E27FC236}">
                <a16:creationId xmlns:a16="http://schemas.microsoft.com/office/drawing/2014/main" id="{10E4E8FB-19B4-EA31-5E17-CB5D01D5B999}"/>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5" name="object 15">
            <a:extLst>
              <a:ext uri="{FF2B5EF4-FFF2-40B4-BE49-F238E27FC236}">
                <a16:creationId xmlns:a16="http://schemas.microsoft.com/office/drawing/2014/main" id="{F686FD33-4550-CA3B-B6B7-2D35667AAA63}"/>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F9D92AEB-61F4-45DE-B3A2-D65BB8128724}" type="slidenum">
              <a:t>‹#›</a:t>
            </a:fld>
            <a:endParaRPr lang="en-GB" sz="1200" b="0" i="0" u="none" strike="noStrike" kern="1200" cap="none" spc="-15" baseline="0" dirty="0">
              <a:solidFill>
                <a:srgbClr val="203261"/>
              </a:solidFill>
              <a:uFillTx/>
              <a:latin typeface="Titillium Web Light" pitchFamily="2"/>
            </a:endParaRPr>
          </a:p>
        </p:txBody>
      </p:sp>
      <p:sp>
        <p:nvSpPr>
          <p:cNvPr id="6" name="object 2">
            <a:extLst>
              <a:ext uri="{FF2B5EF4-FFF2-40B4-BE49-F238E27FC236}">
                <a16:creationId xmlns:a16="http://schemas.microsoft.com/office/drawing/2014/main" id="{E9DFCDB8-40BD-481C-D9DC-01916CF0A00F}"/>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7" name="object 4">
            <a:extLst>
              <a:ext uri="{FF2B5EF4-FFF2-40B4-BE49-F238E27FC236}">
                <a16:creationId xmlns:a16="http://schemas.microsoft.com/office/drawing/2014/main" id="{FA68FE93-71DF-15BB-0A86-E173E5953721}"/>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8" name="Text Placeholder 2">
            <a:extLst>
              <a:ext uri="{FF2B5EF4-FFF2-40B4-BE49-F238E27FC236}">
                <a16:creationId xmlns:a16="http://schemas.microsoft.com/office/drawing/2014/main" id="{F1D10545-708C-C297-D0AE-B39DF3463E56}"/>
              </a:ext>
            </a:extLst>
          </p:cNvPr>
          <p:cNvSpPr txBox="1">
            <a:spLocks noGrp="1"/>
          </p:cNvSpPr>
          <p:nvPr>
            <p:ph idx="4294967295"/>
          </p:nvPr>
        </p:nvSpPr>
        <p:spPr>
          <a:xfrm>
            <a:off x="5422904" y="2060920"/>
            <a:ext cx="6365741" cy="3972985"/>
          </a:xfrm>
          <a:solidFill>
            <a:srgbClr val="FFFFFF"/>
          </a:solidFill>
        </p:spPr>
        <p:txBody>
          <a:bodyPr/>
          <a:lstStyle>
            <a:lvl1pPr>
              <a:lnSpc>
                <a:spcPct val="100000"/>
              </a:lnSpc>
              <a:buClr>
                <a:srgbClr val="03AAEC"/>
              </a:buClr>
              <a:buFont typeface="Titillium Web" pitchFamily="2"/>
              <a:buChar char="&gt;"/>
              <a:defRPr/>
            </a:lvl1pPr>
            <a:lvl2pPr>
              <a:lnSpc>
                <a:spcPct val="100000"/>
              </a:lnSpc>
              <a:buClr>
                <a:srgbClr val="03AAEC"/>
              </a:buClr>
              <a:buFont typeface="Titillium Web" pitchFamily="2"/>
              <a:buChar char="&gt;"/>
              <a:defRPr/>
            </a:lvl2pPr>
            <a:lvl3pPr>
              <a:lnSpc>
                <a:spcPct val="100000"/>
              </a:lnSpc>
              <a:buClr>
                <a:srgbClr val="03AAEC"/>
              </a:buClr>
              <a:buFont typeface="Titillium Web" pitchFamily="2"/>
              <a:buChar char="&gt;"/>
              <a:defRPr/>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314784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1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4C9AA19B-C802-C98D-D70A-A7AD0169C9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sp>
        <p:nvSpPr>
          <p:cNvPr id="3" name="Text Placeholder 11">
            <a:extLst>
              <a:ext uri="{FF2B5EF4-FFF2-40B4-BE49-F238E27FC236}">
                <a16:creationId xmlns:a16="http://schemas.microsoft.com/office/drawing/2014/main" id="{69A487F0-074B-E2AF-5974-6C0CC9C21156}"/>
              </a:ext>
            </a:extLst>
          </p:cNvPr>
          <p:cNvSpPr txBox="1">
            <a:spLocks noGrp="1"/>
          </p:cNvSpPr>
          <p:nvPr>
            <p:ph type="body" idx="4294967295"/>
          </p:nvPr>
        </p:nvSpPr>
        <p:spPr>
          <a:xfrm>
            <a:off x="592878" y="2312773"/>
            <a:ext cx="3996056" cy="2232452"/>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pic>
        <p:nvPicPr>
          <p:cNvPr id="4" name="Graphic 3">
            <a:extLst>
              <a:ext uri="{FF2B5EF4-FFF2-40B4-BE49-F238E27FC236}">
                <a16:creationId xmlns:a16="http://schemas.microsoft.com/office/drawing/2014/main" id="{FA50B862-DE53-2B66-EABA-AFE88C7429D2}"/>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5" name="object 15">
            <a:extLst>
              <a:ext uri="{FF2B5EF4-FFF2-40B4-BE49-F238E27FC236}">
                <a16:creationId xmlns:a16="http://schemas.microsoft.com/office/drawing/2014/main" id="{BE685DCE-EBC9-123C-D438-CB0BB85DEB71}"/>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0389527F-4EFA-4D5B-A60B-C3688DC919D4}" type="slidenum">
              <a:t>‹#›</a:t>
            </a:fld>
            <a:endParaRPr lang="en-GB" sz="1200" b="0" i="0" u="none" strike="noStrike" kern="1200" cap="none" spc="-15" baseline="0" dirty="0">
              <a:solidFill>
                <a:srgbClr val="203261"/>
              </a:solidFill>
              <a:uFillTx/>
              <a:latin typeface="Titillium Web Light" pitchFamily="2"/>
            </a:endParaRPr>
          </a:p>
        </p:txBody>
      </p:sp>
      <p:sp>
        <p:nvSpPr>
          <p:cNvPr id="6" name="object 2">
            <a:extLst>
              <a:ext uri="{FF2B5EF4-FFF2-40B4-BE49-F238E27FC236}">
                <a16:creationId xmlns:a16="http://schemas.microsoft.com/office/drawing/2014/main" id="{EAAD1698-102D-ED6E-A477-BDEF9B362043}"/>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7" name="object 4">
            <a:extLst>
              <a:ext uri="{FF2B5EF4-FFF2-40B4-BE49-F238E27FC236}">
                <a16:creationId xmlns:a16="http://schemas.microsoft.com/office/drawing/2014/main" id="{CB1993E2-93F9-290B-B0BF-670D28DCFECC}"/>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8" name="Text Placeholder 2">
            <a:extLst>
              <a:ext uri="{FF2B5EF4-FFF2-40B4-BE49-F238E27FC236}">
                <a16:creationId xmlns:a16="http://schemas.microsoft.com/office/drawing/2014/main" id="{266433D8-FC97-C65D-A75C-A1093B4F578D}"/>
              </a:ext>
            </a:extLst>
          </p:cNvPr>
          <p:cNvSpPr txBox="1">
            <a:spLocks noGrp="1"/>
          </p:cNvSpPr>
          <p:nvPr>
            <p:ph idx="4294967295"/>
          </p:nvPr>
        </p:nvSpPr>
        <p:spPr>
          <a:xfrm>
            <a:off x="5422904" y="2060920"/>
            <a:ext cx="6365741" cy="3972985"/>
          </a:xfrm>
          <a:solidFill>
            <a:srgbClr val="FFFFFF"/>
          </a:solidFill>
        </p:spPr>
        <p:txBody>
          <a:bodyPr/>
          <a:lstStyle>
            <a:lvl1pPr>
              <a:lnSpc>
                <a:spcPct val="100000"/>
              </a:lnSpc>
              <a:buClr>
                <a:srgbClr val="203261"/>
              </a:buClr>
              <a:buFont typeface="Titillium Web" pitchFamily="2"/>
              <a:buChar char="&gt;"/>
              <a:defRPr/>
            </a:lvl1pPr>
            <a:lvl2pPr>
              <a:lnSpc>
                <a:spcPct val="100000"/>
              </a:lnSpc>
              <a:buClr>
                <a:srgbClr val="203261"/>
              </a:buClr>
              <a:buFont typeface="Titillium Web" pitchFamily="2"/>
              <a:buChar char="&gt;"/>
              <a:defRPr/>
            </a:lvl2pPr>
            <a:lvl3pPr>
              <a:lnSpc>
                <a:spcPct val="100000"/>
              </a:lnSpc>
              <a:buClr>
                <a:srgbClr val="203261"/>
              </a:buClr>
              <a:buFont typeface="Titillium Web" pitchFamily="2"/>
              <a:buChar char="&gt;"/>
              <a:defRPr/>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624055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2_Title Ext_Video_Gradient block_Sky Blue">
    <p:spTree>
      <p:nvGrpSpPr>
        <p:cNvPr id="1" name=""/>
        <p:cNvGrpSpPr/>
        <p:nvPr/>
      </p:nvGrpSpPr>
      <p:grpSpPr>
        <a:xfrm>
          <a:off x="0" y="0"/>
          <a:ext cx="0" cy="0"/>
          <a:chOff x="0" y="0"/>
          <a:chExt cx="0" cy="0"/>
        </a:xfrm>
      </p:grpSpPr>
      <p:pic>
        <p:nvPicPr>
          <p:cNvPr id="2" name="Graphic 8">
            <a:extLst>
              <a:ext uri="{FF2B5EF4-FFF2-40B4-BE49-F238E27FC236}">
                <a16:creationId xmlns:a16="http://schemas.microsoft.com/office/drawing/2014/main" id="{256554B1-6F06-6FF0-D2CA-E0655582F9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07245" y="0"/>
            <a:ext cx="4984751" cy="6858000"/>
          </a:xfrm>
          <a:prstGeom prst="rect">
            <a:avLst/>
          </a:prstGeom>
          <a:noFill/>
          <a:ln cap="flat">
            <a:noFill/>
          </a:ln>
        </p:spPr>
      </p:pic>
      <p:sp>
        <p:nvSpPr>
          <p:cNvPr id="3" name="Text Placeholder 11">
            <a:extLst>
              <a:ext uri="{FF2B5EF4-FFF2-40B4-BE49-F238E27FC236}">
                <a16:creationId xmlns:a16="http://schemas.microsoft.com/office/drawing/2014/main" id="{BF4B3626-CEAC-0EB9-3C94-C2A02818C25F}"/>
              </a:ext>
            </a:extLst>
          </p:cNvPr>
          <p:cNvSpPr txBox="1">
            <a:spLocks noGrp="1"/>
          </p:cNvSpPr>
          <p:nvPr>
            <p:ph type="body" idx="4294967295"/>
          </p:nvPr>
        </p:nvSpPr>
        <p:spPr>
          <a:xfrm>
            <a:off x="592878" y="1651004"/>
            <a:ext cx="4368802" cy="3556001"/>
          </a:xfrm>
        </p:spPr>
        <p:txBody>
          <a:bodyPr>
            <a:noAutofit/>
          </a:bodyPr>
          <a:lstStyle>
            <a:lvl1pPr marL="0" indent="0">
              <a:lnSpc>
                <a:spcPct val="70000"/>
              </a:lnSpc>
              <a:buNone/>
              <a:defRPr sz="4800">
                <a:solidFill>
                  <a:srgbClr val="03AAEC"/>
                </a:solidFill>
              </a:defRPr>
            </a:lvl1pPr>
          </a:lstStyle>
          <a:p>
            <a:pPr lvl="0"/>
            <a:r>
              <a:rPr lang="en-GB"/>
              <a:t>CLICK TO EDIT MASTER TEXT STYLES - LONGER HEADLINES TEMPLATE VERSION</a:t>
            </a:r>
            <a:endParaRPr lang="en-US"/>
          </a:p>
        </p:txBody>
      </p:sp>
      <p:sp>
        <p:nvSpPr>
          <p:cNvPr id="4" name="Media Placeholder 8">
            <a:extLst>
              <a:ext uri="{FF2B5EF4-FFF2-40B4-BE49-F238E27FC236}">
                <a16:creationId xmlns:a16="http://schemas.microsoft.com/office/drawing/2014/main" id="{2EEC60DB-3484-EF99-8587-96698CFD7F28}"/>
              </a:ext>
            </a:extLst>
          </p:cNvPr>
          <p:cNvSpPr txBox="1">
            <a:spLocks noGrp="1"/>
          </p:cNvSpPr>
          <p:nvPr>
            <p:ph idx="4294967295"/>
          </p:nvPr>
        </p:nvSpPr>
        <p:spPr>
          <a:xfrm>
            <a:off x="5911550" y="1828800"/>
            <a:ext cx="5687568" cy="3200400"/>
          </a:xfrm>
        </p:spPr>
        <p:txBody>
          <a:bodyPr/>
          <a:lstStyle>
            <a:lvl1pPr>
              <a:defRPr/>
            </a:lvl1pPr>
          </a:lstStyle>
          <a:p>
            <a:pPr lvl="0"/>
            <a:endParaRPr lang="en-GB"/>
          </a:p>
        </p:txBody>
      </p:sp>
      <p:pic>
        <p:nvPicPr>
          <p:cNvPr id="5" name="Graphic 11">
            <a:extLst>
              <a:ext uri="{FF2B5EF4-FFF2-40B4-BE49-F238E27FC236}">
                <a16:creationId xmlns:a16="http://schemas.microsoft.com/office/drawing/2014/main" id="{707646E7-D68A-38E6-0F8D-613F5E8EA907}"/>
              </a:ext>
            </a:extLst>
          </p:cNvPr>
          <p:cNvPicPr>
            <a:picLocks noChangeAspect="1"/>
          </p:cNvPicPr>
          <p:nvPr/>
        </p:nvPicPr>
        <p:blipFill>
          <a:blip r:embed="rId4">
            <a:extLst>
              <a:ext uri="{96DAC541-7B7A-43D3-8B79-37D633B846F1}">
                <asvg:svgBlip xmlns:asvg="http://schemas.microsoft.com/office/drawing/2016/SVG/main" r:embed="rId5"/>
              </a:ext>
            </a:extLst>
          </a:blip>
          <a:srcRect l="18890" t="88517" r="12378"/>
          <a:stretch>
            <a:fillRect/>
          </a:stretch>
        </p:blipFill>
        <p:spPr>
          <a:xfrm>
            <a:off x="0" y="0"/>
            <a:ext cx="4368802" cy="457200"/>
          </a:xfrm>
          <a:prstGeom prst="rect">
            <a:avLst/>
          </a:prstGeom>
          <a:noFill/>
          <a:ln cap="flat">
            <a:noFill/>
          </a:ln>
        </p:spPr>
      </p:pic>
      <p:sp>
        <p:nvSpPr>
          <p:cNvPr id="6" name="object 15">
            <a:extLst>
              <a:ext uri="{FF2B5EF4-FFF2-40B4-BE49-F238E27FC236}">
                <a16:creationId xmlns:a16="http://schemas.microsoft.com/office/drawing/2014/main" id="{1697672A-E5A5-2C85-800B-AD5CAA101E51}"/>
              </a:ext>
            </a:extLst>
          </p:cNvPr>
          <p:cNvSpPr txBox="1"/>
          <p:nvPr/>
        </p:nvSpPr>
        <p:spPr>
          <a:xfrm>
            <a:off x="5454039"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B008792A-82A8-416B-9025-A74FE59657EB}"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95E73405-0862-175C-CAC2-3AB04D723CC1}"/>
              </a:ext>
            </a:extLst>
          </p:cNvPr>
          <p:cNvSpPr/>
          <p:nvPr/>
        </p:nvSpPr>
        <p:spPr>
          <a:xfrm flipV="1">
            <a:off x="592138" y="6464149"/>
            <a:ext cx="6105649" cy="45720"/>
          </a:xfrm>
          <a:custGeom>
            <a:avLst/>
            <a:gdLst>
              <a:gd name="f0" fmla="val w"/>
              <a:gd name="f1" fmla="val h"/>
              <a:gd name="f2" fmla="val 0"/>
              <a:gd name="f3" fmla="val 6105647"/>
              <a:gd name="f4" fmla="val 45719"/>
              <a:gd name="f5" fmla="val 6105537"/>
              <a:gd name="f6" fmla="*/ f0 1 6105647"/>
              <a:gd name="f7" fmla="*/ f1 1 45719"/>
              <a:gd name="f8" fmla="val f2"/>
              <a:gd name="f9" fmla="val f3"/>
              <a:gd name="f10" fmla="val f4"/>
              <a:gd name="f11" fmla="+- f10 0 f8"/>
              <a:gd name="f12" fmla="+- f9 0 f8"/>
              <a:gd name="f13" fmla="*/ f12 1 6105647"/>
              <a:gd name="f14" fmla="*/ f11 1 45719"/>
              <a:gd name="f15" fmla="*/ 0 1 f13"/>
              <a:gd name="f16" fmla="*/ 6105647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105647"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3785CC01-0437-3BF6-C7ED-A21C2601C240}"/>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9780942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3_Title Ext_Video_Gradient block_Sky Blue">
    <p:spTree>
      <p:nvGrpSpPr>
        <p:cNvPr id="1" name=""/>
        <p:cNvGrpSpPr/>
        <p:nvPr/>
      </p:nvGrpSpPr>
      <p:grpSpPr>
        <a:xfrm>
          <a:off x="0" y="0"/>
          <a:ext cx="0" cy="0"/>
          <a:chOff x="0" y="0"/>
          <a:chExt cx="0" cy="0"/>
        </a:xfrm>
      </p:grpSpPr>
      <p:pic>
        <p:nvPicPr>
          <p:cNvPr id="2" name="Graphic 8">
            <a:extLst>
              <a:ext uri="{FF2B5EF4-FFF2-40B4-BE49-F238E27FC236}">
                <a16:creationId xmlns:a16="http://schemas.microsoft.com/office/drawing/2014/main" id="{3C849746-13AE-8ACF-F5B7-38FBB95B022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30363" y="0"/>
            <a:ext cx="6661634" cy="6858000"/>
          </a:xfrm>
          <a:prstGeom prst="rect">
            <a:avLst/>
          </a:prstGeom>
          <a:noFill/>
          <a:ln cap="flat">
            <a:noFill/>
          </a:ln>
        </p:spPr>
      </p:pic>
      <p:sp>
        <p:nvSpPr>
          <p:cNvPr id="3" name="Text Placeholder 11">
            <a:extLst>
              <a:ext uri="{FF2B5EF4-FFF2-40B4-BE49-F238E27FC236}">
                <a16:creationId xmlns:a16="http://schemas.microsoft.com/office/drawing/2014/main" id="{B8961E5F-A22D-A2DD-A8C4-71DD594094F3}"/>
              </a:ext>
            </a:extLst>
          </p:cNvPr>
          <p:cNvSpPr txBox="1">
            <a:spLocks noGrp="1"/>
          </p:cNvSpPr>
          <p:nvPr>
            <p:ph type="body" idx="4294967295"/>
          </p:nvPr>
        </p:nvSpPr>
        <p:spPr>
          <a:xfrm>
            <a:off x="592878" y="1651004"/>
            <a:ext cx="4368802" cy="3556001"/>
          </a:xfrm>
        </p:spPr>
        <p:txBody>
          <a:bodyPr>
            <a:noAutofit/>
          </a:bodyPr>
          <a:lstStyle>
            <a:lvl1pPr marL="0" indent="0">
              <a:lnSpc>
                <a:spcPct val="70000"/>
              </a:lnSpc>
              <a:buNone/>
              <a:defRPr sz="4800"/>
            </a:lvl1pPr>
          </a:lstStyle>
          <a:p>
            <a:pPr lvl="0"/>
            <a:r>
              <a:rPr lang="en-GB"/>
              <a:t>CLICK TO EDIT MASTER TEXT STYLES - LONGER HEADLINES TEMPLATE VERSION</a:t>
            </a:r>
            <a:endParaRPr lang="en-US"/>
          </a:p>
        </p:txBody>
      </p:sp>
      <p:sp>
        <p:nvSpPr>
          <p:cNvPr id="4" name="Media Placeholder 8">
            <a:extLst>
              <a:ext uri="{FF2B5EF4-FFF2-40B4-BE49-F238E27FC236}">
                <a16:creationId xmlns:a16="http://schemas.microsoft.com/office/drawing/2014/main" id="{B461F125-EF76-E7E1-1233-2AECE9C6A9EB}"/>
              </a:ext>
            </a:extLst>
          </p:cNvPr>
          <p:cNvSpPr txBox="1">
            <a:spLocks noGrp="1"/>
          </p:cNvSpPr>
          <p:nvPr>
            <p:ph idx="4294967295"/>
          </p:nvPr>
        </p:nvSpPr>
        <p:spPr>
          <a:xfrm>
            <a:off x="5911550" y="1828800"/>
            <a:ext cx="5687568" cy="3200400"/>
          </a:xfrm>
        </p:spPr>
        <p:txBody>
          <a:bodyPr/>
          <a:lstStyle>
            <a:lvl1pPr>
              <a:defRPr/>
            </a:lvl1pPr>
          </a:lstStyle>
          <a:p>
            <a:pPr lvl="0"/>
            <a:endParaRPr lang="en-GB"/>
          </a:p>
        </p:txBody>
      </p:sp>
      <p:pic>
        <p:nvPicPr>
          <p:cNvPr id="5" name="Graphic 11">
            <a:extLst>
              <a:ext uri="{FF2B5EF4-FFF2-40B4-BE49-F238E27FC236}">
                <a16:creationId xmlns:a16="http://schemas.microsoft.com/office/drawing/2014/main" id="{004F5916-338E-7A68-D02A-0AC78BAE5AA4}"/>
              </a:ext>
            </a:extLst>
          </p:cNvPr>
          <p:cNvPicPr>
            <a:picLocks noChangeAspect="1"/>
          </p:cNvPicPr>
          <p:nvPr/>
        </p:nvPicPr>
        <p:blipFill>
          <a:blip r:embed="rId4">
            <a:extLst>
              <a:ext uri="{96DAC541-7B7A-43D3-8B79-37D633B846F1}">
                <asvg:svgBlip xmlns:asvg="http://schemas.microsoft.com/office/drawing/2016/SVG/main" r:embed="rId5"/>
              </a:ext>
            </a:extLst>
          </a:blip>
          <a:srcRect l="18890" t="88517" r="12378"/>
          <a:stretch>
            <a:fillRect/>
          </a:stretch>
        </p:blipFill>
        <p:spPr>
          <a:xfrm>
            <a:off x="0" y="0"/>
            <a:ext cx="4368802" cy="457200"/>
          </a:xfrm>
          <a:prstGeom prst="rect">
            <a:avLst/>
          </a:prstGeom>
          <a:noFill/>
          <a:ln cap="flat">
            <a:noFill/>
          </a:ln>
        </p:spPr>
      </p:pic>
      <p:sp>
        <p:nvSpPr>
          <p:cNvPr id="6" name="object 15">
            <a:extLst>
              <a:ext uri="{FF2B5EF4-FFF2-40B4-BE49-F238E27FC236}">
                <a16:creationId xmlns:a16="http://schemas.microsoft.com/office/drawing/2014/main" id="{80FDD04E-5840-79AE-2F1E-4140D0F021D9}"/>
              </a:ext>
            </a:extLst>
          </p:cNvPr>
          <p:cNvSpPr txBox="1"/>
          <p:nvPr/>
        </p:nvSpPr>
        <p:spPr>
          <a:xfrm>
            <a:off x="5454039"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CEDC61C4-768E-4276-9B30-AD773D68A176}"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2C09C646-C2A6-1D45-FA88-B74019F31713}"/>
              </a:ext>
            </a:extLst>
          </p:cNvPr>
          <p:cNvSpPr/>
          <p:nvPr/>
        </p:nvSpPr>
        <p:spPr>
          <a:xfrm>
            <a:off x="592139" y="6509869"/>
            <a:ext cx="4368802" cy="63770"/>
          </a:xfrm>
          <a:custGeom>
            <a:avLst/>
            <a:gdLst>
              <a:gd name="f0" fmla="val w"/>
              <a:gd name="f1" fmla="val h"/>
              <a:gd name="f2" fmla="val 0"/>
              <a:gd name="f3" fmla="val 6105647"/>
              <a:gd name="f4" fmla="val 45719"/>
              <a:gd name="f5" fmla="val 6105537"/>
              <a:gd name="f6" fmla="*/ f0 1 6105647"/>
              <a:gd name="f7" fmla="*/ f1 1 45719"/>
              <a:gd name="f8" fmla="val f2"/>
              <a:gd name="f9" fmla="val f3"/>
              <a:gd name="f10" fmla="val f4"/>
              <a:gd name="f11" fmla="+- f10 0 f8"/>
              <a:gd name="f12" fmla="+- f9 0 f8"/>
              <a:gd name="f13" fmla="*/ f12 1 6105647"/>
              <a:gd name="f14" fmla="*/ f11 1 45719"/>
              <a:gd name="f15" fmla="*/ 0 1 f13"/>
              <a:gd name="f16" fmla="*/ 6105647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105647"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E7A7BE86-F627-2A89-E380-E0948EC85C7E}"/>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24994614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4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FB776533-8466-3C48-236A-27C5838F30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pic>
        <p:nvPicPr>
          <p:cNvPr id="3" name="Graphic 2">
            <a:extLst>
              <a:ext uri="{FF2B5EF4-FFF2-40B4-BE49-F238E27FC236}">
                <a16:creationId xmlns:a16="http://schemas.microsoft.com/office/drawing/2014/main" id="{4C705DED-9490-BB7D-7976-998A8F493A73}"/>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4" name="Text Placeholder 11">
            <a:extLst>
              <a:ext uri="{FF2B5EF4-FFF2-40B4-BE49-F238E27FC236}">
                <a16:creationId xmlns:a16="http://schemas.microsoft.com/office/drawing/2014/main" id="{55CD8396-A85D-A427-A7F1-864FDD0C259F}"/>
              </a:ext>
            </a:extLst>
          </p:cNvPr>
          <p:cNvSpPr txBox="1">
            <a:spLocks noGrp="1"/>
          </p:cNvSpPr>
          <p:nvPr>
            <p:ph type="body" idx="4294967295"/>
          </p:nvPr>
        </p:nvSpPr>
        <p:spPr>
          <a:xfrm>
            <a:off x="5382579" y="1190521"/>
            <a:ext cx="6406057" cy="1061618"/>
          </a:xfrm>
        </p:spPr>
        <p:txBody>
          <a:bodyPr>
            <a:noAutofit/>
          </a:bodyPr>
          <a:lstStyle>
            <a:lvl1pPr marL="0" indent="0">
              <a:lnSpc>
                <a:spcPct val="70000"/>
              </a:lnSpc>
              <a:buNone/>
              <a:defRPr lang="en-US" sz="4400">
                <a:solidFill>
                  <a:srgbClr val="03AAEC"/>
                </a:solidFill>
              </a:defRPr>
            </a:lvl1pPr>
          </a:lstStyle>
          <a:p>
            <a:pPr lvl="0"/>
            <a:r>
              <a:rPr lang="en-US"/>
              <a:t>Click to edit</a:t>
            </a:r>
          </a:p>
        </p:txBody>
      </p:sp>
      <p:sp>
        <p:nvSpPr>
          <p:cNvPr id="5" name="Text Placeholder 11">
            <a:extLst>
              <a:ext uri="{FF2B5EF4-FFF2-40B4-BE49-F238E27FC236}">
                <a16:creationId xmlns:a16="http://schemas.microsoft.com/office/drawing/2014/main" id="{5A470C56-8B15-3BAC-BFE6-A3C8F0C2E948}"/>
              </a:ext>
            </a:extLst>
          </p:cNvPr>
          <p:cNvSpPr txBox="1">
            <a:spLocks noGrp="1"/>
          </p:cNvSpPr>
          <p:nvPr>
            <p:ph type="body" idx="4294967295"/>
          </p:nvPr>
        </p:nvSpPr>
        <p:spPr>
          <a:xfrm>
            <a:off x="592878" y="2011680"/>
            <a:ext cx="3996056" cy="3210558"/>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sp>
        <p:nvSpPr>
          <p:cNvPr id="6" name="object 15">
            <a:extLst>
              <a:ext uri="{FF2B5EF4-FFF2-40B4-BE49-F238E27FC236}">
                <a16:creationId xmlns:a16="http://schemas.microsoft.com/office/drawing/2014/main" id="{F37C0ED1-4628-E2CA-70BA-3AF65FDA65AE}"/>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5AE85FFA-7CC8-4ACF-B4CA-DEED7565A9F0}"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9A39B911-E968-7DC5-16A3-3496352C1B60}"/>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CE0905CA-C457-BC9F-AD3B-7A0CCB816CC1}"/>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9" name="Text Placeholder 2">
            <a:extLst>
              <a:ext uri="{FF2B5EF4-FFF2-40B4-BE49-F238E27FC236}">
                <a16:creationId xmlns:a16="http://schemas.microsoft.com/office/drawing/2014/main" id="{38FF44BB-52B1-6B89-45B4-F45B506CCF14}"/>
              </a:ext>
            </a:extLst>
          </p:cNvPr>
          <p:cNvSpPr txBox="1">
            <a:spLocks noGrp="1"/>
          </p:cNvSpPr>
          <p:nvPr>
            <p:ph idx="4294967295"/>
          </p:nvPr>
        </p:nvSpPr>
        <p:spPr>
          <a:xfrm>
            <a:off x="5382579" y="2427402"/>
            <a:ext cx="3118872" cy="3744797"/>
          </a:xfrm>
          <a:solidFill>
            <a:srgbClr val="FFFFFF"/>
          </a:solidFill>
        </p:spPr>
        <p:txBody>
          <a:bodyPr/>
          <a:lstStyle>
            <a:lvl1pPr>
              <a:lnSpc>
                <a:spcPct val="100000"/>
              </a:lnSpc>
              <a:buClr>
                <a:srgbClr val="03AAEC"/>
              </a:buClr>
              <a:buFont typeface="Titillium Web" pitchFamily="2"/>
              <a:buChar char="&gt;"/>
              <a:defRPr sz="1800"/>
            </a:lvl1pPr>
            <a:lvl2pPr>
              <a:lnSpc>
                <a:spcPct val="100000"/>
              </a:lnSpc>
              <a:buClr>
                <a:srgbClr val="03AAEC"/>
              </a:buClr>
              <a:buFont typeface="Titillium Web" pitchFamily="2"/>
              <a:buChar char="&gt;"/>
              <a:defRPr sz="1800"/>
            </a:lvl2pPr>
            <a:lvl3pPr>
              <a:lnSpc>
                <a:spcPct val="100000"/>
              </a:lnSpc>
              <a:buClr>
                <a:srgbClr val="03AAEC"/>
              </a:buClr>
              <a:buFont typeface="Titillium Web" pitchFamily="2"/>
              <a:buChar char="&gt;"/>
              <a:defRPr sz="1800"/>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2">
            <a:extLst>
              <a:ext uri="{FF2B5EF4-FFF2-40B4-BE49-F238E27FC236}">
                <a16:creationId xmlns:a16="http://schemas.microsoft.com/office/drawing/2014/main" id="{F9CCE583-B44F-CB1E-F8A8-8FD95D7EC0BB}"/>
              </a:ext>
            </a:extLst>
          </p:cNvPr>
          <p:cNvSpPr txBox="1">
            <a:spLocks noGrp="1"/>
          </p:cNvSpPr>
          <p:nvPr>
            <p:ph idx="4294967295"/>
          </p:nvPr>
        </p:nvSpPr>
        <p:spPr>
          <a:xfrm>
            <a:off x="8669773" y="2427402"/>
            <a:ext cx="3118872" cy="3744797"/>
          </a:xfrm>
          <a:solidFill>
            <a:srgbClr val="FFFFFF"/>
          </a:solidFill>
        </p:spPr>
        <p:txBody>
          <a:bodyPr/>
          <a:lstStyle>
            <a:lvl1pPr>
              <a:lnSpc>
                <a:spcPct val="100000"/>
              </a:lnSpc>
              <a:buClr>
                <a:srgbClr val="03AAEC"/>
              </a:buClr>
              <a:buFont typeface="Titillium Web" pitchFamily="2"/>
              <a:buChar char="&gt;"/>
              <a:defRPr sz="1800"/>
            </a:lvl1pPr>
            <a:lvl2pPr>
              <a:lnSpc>
                <a:spcPct val="100000"/>
              </a:lnSpc>
              <a:buClr>
                <a:srgbClr val="03AAEC"/>
              </a:buClr>
              <a:buFont typeface="Titillium Web" pitchFamily="2"/>
              <a:buChar char="&gt;"/>
              <a:defRPr sz="1800"/>
            </a:lvl2pPr>
            <a:lvl3pPr>
              <a:lnSpc>
                <a:spcPct val="100000"/>
              </a:lnSpc>
              <a:buClr>
                <a:srgbClr val="03AAEC"/>
              </a:buClr>
              <a:buFont typeface="Titillium Web" pitchFamily="2"/>
              <a:buChar char="&gt;"/>
              <a:defRPr sz="1800"/>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297137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CA84FA11-9533-38B8-1755-59849EFC78C4}"/>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10097069" y="0"/>
            <a:ext cx="2094936" cy="3429000"/>
          </a:xfrm>
          <a:prstGeom prst="rect">
            <a:avLst/>
          </a:prstGeom>
          <a:noFill/>
          <a:ln cap="flat">
            <a:noFill/>
          </a:ln>
        </p:spPr>
      </p:pic>
      <p:pic>
        <p:nvPicPr>
          <p:cNvPr id="3" name="Picture 4" descr="Employee Picture">
            <a:extLst>
              <a:ext uri="{FF2B5EF4-FFF2-40B4-BE49-F238E27FC236}">
                <a16:creationId xmlns:a16="http://schemas.microsoft.com/office/drawing/2014/main" id="{652D0227-BB39-AEE9-52E4-E28F37AF86E0}"/>
              </a:ext>
            </a:extLst>
          </p:cNvPr>
          <p:cNvPicPr>
            <a:picLocks noChangeAspect="1"/>
          </p:cNvPicPr>
          <p:nvPr/>
        </p:nvPicPr>
        <p:blipFill>
          <a:blip r:embed="rId4"/>
          <a:srcRect/>
          <a:stretch>
            <a:fillRect/>
          </a:stretch>
        </p:blipFill>
        <p:spPr>
          <a:xfrm>
            <a:off x="8297448" y="2954700"/>
            <a:ext cx="1339467" cy="1580659"/>
          </a:xfrm>
          <a:prstGeom prst="rect">
            <a:avLst/>
          </a:prstGeom>
          <a:noFill/>
          <a:ln cap="flat">
            <a:noFill/>
          </a:ln>
        </p:spPr>
      </p:pic>
      <p:pic>
        <p:nvPicPr>
          <p:cNvPr id="4" name="Graphic 8">
            <a:extLst>
              <a:ext uri="{FF2B5EF4-FFF2-40B4-BE49-F238E27FC236}">
                <a16:creationId xmlns:a16="http://schemas.microsoft.com/office/drawing/2014/main" id="{8E954F79-6128-B3EA-9E76-4BF24E8BCF7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9694" y="778931"/>
            <a:ext cx="2123758" cy="990596"/>
          </a:xfrm>
          <a:prstGeom prst="rect">
            <a:avLst/>
          </a:prstGeom>
          <a:noFill/>
          <a:ln cap="flat">
            <a:noFill/>
          </a:ln>
        </p:spPr>
      </p:pic>
      <p:sp>
        <p:nvSpPr>
          <p:cNvPr id="5" name="Title 1">
            <a:extLst>
              <a:ext uri="{FF2B5EF4-FFF2-40B4-BE49-F238E27FC236}">
                <a16:creationId xmlns:a16="http://schemas.microsoft.com/office/drawing/2014/main" id="{300022B3-2E8B-8106-77A1-F4AFAAF51E82}"/>
              </a:ext>
            </a:extLst>
          </p:cNvPr>
          <p:cNvSpPr txBox="1">
            <a:spLocks noGrp="1"/>
          </p:cNvSpPr>
          <p:nvPr>
            <p:ph type="title"/>
          </p:nvPr>
        </p:nvSpPr>
        <p:spPr>
          <a:xfrm>
            <a:off x="807506" y="2921005"/>
            <a:ext cx="6647395" cy="3206745"/>
          </a:xfrm>
        </p:spPr>
        <p:txBody>
          <a:bodyPr anchor="t">
            <a:noAutofit/>
          </a:bodyPr>
          <a:lstStyle>
            <a:lvl1pPr>
              <a:lnSpc>
                <a:spcPct val="70000"/>
              </a:lnSpc>
              <a:defRPr lang="en-US" sz="2000">
                <a:solidFill>
                  <a:srgbClr val="FFFFFF"/>
                </a:solidFill>
              </a:defRPr>
            </a:lvl1pPr>
          </a:lstStyle>
          <a:p>
            <a:pPr lvl="0"/>
            <a:r>
              <a:rPr lang="en-US"/>
              <a:t>Levelise comprise of 5 co-founders and founded in 2017.</a:t>
            </a:r>
            <a:br>
              <a:rPr lang="en-US"/>
            </a:br>
            <a:br>
              <a:rPr lang="en-US"/>
            </a:br>
            <a:br>
              <a:rPr lang="en-US"/>
            </a:br>
            <a:br>
              <a:rPr lang="en-US"/>
            </a:br>
            <a:r>
              <a:rPr lang="en-US"/>
              <a:t>- Hardware Engineering – Design &amp; Test</a:t>
            </a:r>
            <a:br>
              <a:rPr lang="en-US"/>
            </a:br>
            <a:br>
              <a:rPr lang="en-US"/>
            </a:br>
            <a:r>
              <a:rPr lang="en-US"/>
              <a:t>- Infrastructure - Software</a:t>
            </a:r>
            <a:br>
              <a:rPr lang="en-US"/>
            </a:br>
            <a:br>
              <a:rPr lang="en-US"/>
            </a:br>
            <a:r>
              <a:rPr lang="en-US"/>
              <a:t>- Customer service - Support</a:t>
            </a:r>
            <a:br>
              <a:rPr lang="en-US"/>
            </a:br>
            <a:br>
              <a:rPr lang="en-US"/>
            </a:br>
            <a:r>
              <a:rPr lang="en-US"/>
              <a:t>- Optimisation – Hub &amp; App</a:t>
            </a:r>
            <a:br>
              <a:rPr lang="en-US"/>
            </a:br>
            <a:br>
              <a:rPr lang="en-US"/>
            </a:br>
            <a:br>
              <a:rPr lang="en-US"/>
            </a:br>
            <a:endParaRPr lang="en-US"/>
          </a:p>
        </p:txBody>
      </p:sp>
      <p:sp>
        <p:nvSpPr>
          <p:cNvPr id="6" name="TextBox 2">
            <a:extLst>
              <a:ext uri="{FF2B5EF4-FFF2-40B4-BE49-F238E27FC236}">
                <a16:creationId xmlns:a16="http://schemas.microsoft.com/office/drawing/2014/main" id="{72A4811B-86E4-3250-E1BF-A8EB7E08E825}"/>
              </a:ext>
            </a:extLst>
          </p:cNvPr>
          <p:cNvSpPr txBox="1"/>
          <p:nvPr/>
        </p:nvSpPr>
        <p:spPr>
          <a:xfrm>
            <a:off x="3968450" y="778931"/>
            <a:ext cx="7018212"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dirty="0">
                <a:solidFill>
                  <a:srgbClr val="FFFFFF"/>
                </a:solidFill>
                <a:uFillTx/>
                <a:latin typeface="Titillium Web" pitchFamily="2"/>
              </a:rPr>
              <a:t>Who are Levelise?</a:t>
            </a:r>
            <a:endParaRPr lang="en-GB" sz="3600" b="0" i="0" u="none" strike="noStrike" kern="1200" cap="none" spc="0" baseline="0" dirty="0">
              <a:solidFill>
                <a:srgbClr val="FFFFFF"/>
              </a:solidFill>
              <a:uFillTx/>
              <a:latin typeface="Titillium Web" pitchFamily="2"/>
            </a:endParaRPr>
          </a:p>
        </p:txBody>
      </p:sp>
      <p:pic>
        <p:nvPicPr>
          <p:cNvPr id="7" name="Picture 2" descr="Employee Picture">
            <a:extLst>
              <a:ext uri="{FF2B5EF4-FFF2-40B4-BE49-F238E27FC236}">
                <a16:creationId xmlns:a16="http://schemas.microsoft.com/office/drawing/2014/main" id="{0CD03936-0DFF-5E5E-EB4F-B1DB0F8B30E1}"/>
              </a:ext>
            </a:extLst>
          </p:cNvPr>
          <p:cNvPicPr>
            <a:picLocks noChangeAspect="1"/>
          </p:cNvPicPr>
          <p:nvPr/>
        </p:nvPicPr>
        <p:blipFill>
          <a:blip r:embed="rId7"/>
          <a:srcRect/>
          <a:stretch>
            <a:fillRect/>
          </a:stretch>
        </p:blipFill>
        <p:spPr>
          <a:xfrm>
            <a:off x="8308183" y="1015322"/>
            <a:ext cx="1328742" cy="1814517"/>
          </a:xfrm>
          <a:prstGeom prst="rect">
            <a:avLst/>
          </a:prstGeom>
          <a:noFill/>
          <a:ln cap="flat">
            <a:noFill/>
          </a:ln>
        </p:spPr>
      </p:pic>
      <p:pic>
        <p:nvPicPr>
          <p:cNvPr id="8" name="Picture 6" descr="Employee Picture">
            <a:extLst>
              <a:ext uri="{FF2B5EF4-FFF2-40B4-BE49-F238E27FC236}">
                <a16:creationId xmlns:a16="http://schemas.microsoft.com/office/drawing/2014/main" id="{B0228353-8774-2CD9-30D9-6E76A9F27B27}"/>
              </a:ext>
            </a:extLst>
          </p:cNvPr>
          <p:cNvPicPr>
            <a:picLocks noChangeAspect="1"/>
          </p:cNvPicPr>
          <p:nvPr/>
        </p:nvPicPr>
        <p:blipFill>
          <a:blip r:embed="rId8"/>
          <a:srcRect r="11690"/>
          <a:stretch>
            <a:fillRect/>
          </a:stretch>
        </p:blipFill>
        <p:spPr>
          <a:xfrm>
            <a:off x="9700787" y="1015322"/>
            <a:ext cx="1285875" cy="1814517"/>
          </a:xfrm>
          <a:prstGeom prst="rect">
            <a:avLst/>
          </a:prstGeom>
          <a:noFill/>
          <a:ln cap="flat">
            <a:noFill/>
          </a:ln>
        </p:spPr>
      </p:pic>
      <p:pic>
        <p:nvPicPr>
          <p:cNvPr id="9" name="Picture 8" descr="Employee Picture">
            <a:extLst>
              <a:ext uri="{FF2B5EF4-FFF2-40B4-BE49-F238E27FC236}">
                <a16:creationId xmlns:a16="http://schemas.microsoft.com/office/drawing/2014/main" id="{D4248478-5B05-AA4A-729C-650A409875C1}"/>
              </a:ext>
            </a:extLst>
          </p:cNvPr>
          <p:cNvPicPr>
            <a:picLocks noChangeAspect="1"/>
          </p:cNvPicPr>
          <p:nvPr/>
        </p:nvPicPr>
        <p:blipFill>
          <a:blip r:embed="rId9"/>
          <a:srcRect t="-1" b="-10576"/>
          <a:stretch>
            <a:fillRect/>
          </a:stretch>
        </p:blipFill>
        <p:spPr>
          <a:xfrm>
            <a:off x="9700787" y="2954700"/>
            <a:ext cx="1286240" cy="1747839"/>
          </a:xfrm>
          <a:prstGeom prst="rect">
            <a:avLst/>
          </a:prstGeom>
          <a:noFill/>
          <a:ln cap="flat">
            <a:noFill/>
          </a:ln>
        </p:spPr>
      </p:pic>
      <p:pic>
        <p:nvPicPr>
          <p:cNvPr id="10" name="Picture 10" descr="Employee Picture">
            <a:extLst>
              <a:ext uri="{FF2B5EF4-FFF2-40B4-BE49-F238E27FC236}">
                <a16:creationId xmlns:a16="http://schemas.microsoft.com/office/drawing/2014/main" id="{D5B4E79D-7CA8-B563-0278-CB9F839D1125}"/>
              </a:ext>
            </a:extLst>
          </p:cNvPr>
          <p:cNvPicPr>
            <a:picLocks noChangeAspect="1"/>
          </p:cNvPicPr>
          <p:nvPr/>
        </p:nvPicPr>
        <p:blipFill>
          <a:blip r:embed="rId10"/>
          <a:srcRect/>
          <a:stretch>
            <a:fillRect/>
          </a:stretch>
        </p:blipFill>
        <p:spPr>
          <a:xfrm>
            <a:off x="9057845" y="4663668"/>
            <a:ext cx="1285875" cy="1533521"/>
          </a:xfrm>
          <a:prstGeom prst="rect">
            <a:avLst/>
          </a:prstGeom>
          <a:noFill/>
          <a:ln cap="flat">
            <a:noFill/>
          </a:ln>
        </p:spPr>
      </p:pic>
    </p:spTree>
    <p:extLst>
      <p:ext uri="{BB962C8B-B14F-4D97-AF65-F5344CB8AC3E}">
        <p14:creationId xmlns:p14="http://schemas.microsoft.com/office/powerpoint/2010/main" val="39445964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7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9B696BD-8CEC-5943-9F35-6EAB4BEC1D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pic>
        <p:nvPicPr>
          <p:cNvPr id="3" name="Graphic 2">
            <a:extLst>
              <a:ext uri="{FF2B5EF4-FFF2-40B4-BE49-F238E27FC236}">
                <a16:creationId xmlns:a16="http://schemas.microsoft.com/office/drawing/2014/main" id="{A53D1AF4-4D7C-3E2B-1C4B-7BF33E75E95F}"/>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4" name="Text Placeholder 11">
            <a:extLst>
              <a:ext uri="{FF2B5EF4-FFF2-40B4-BE49-F238E27FC236}">
                <a16:creationId xmlns:a16="http://schemas.microsoft.com/office/drawing/2014/main" id="{63DEE9C1-B4FF-986E-1DEE-D7CDD2B25590}"/>
              </a:ext>
            </a:extLst>
          </p:cNvPr>
          <p:cNvSpPr txBox="1">
            <a:spLocks noGrp="1"/>
          </p:cNvSpPr>
          <p:nvPr>
            <p:ph type="body" idx="4294967295"/>
          </p:nvPr>
        </p:nvSpPr>
        <p:spPr>
          <a:xfrm>
            <a:off x="592878" y="2011680"/>
            <a:ext cx="3996056" cy="3210558"/>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sp>
        <p:nvSpPr>
          <p:cNvPr id="5" name="object 15">
            <a:extLst>
              <a:ext uri="{FF2B5EF4-FFF2-40B4-BE49-F238E27FC236}">
                <a16:creationId xmlns:a16="http://schemas.microsoft.com/office/drawing/2014/main" id="{4F52FB13-4A29-336B-7231-200F15FADD9E}"/>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C6247117-18DF-4118-84BC-6C829C53D45D}" type="slidenum">
              <a:t>‹#›</a:t>
            </a:fld>
            <a:endParaRPr lang="en-GB" sz="1200" b="0" i="0" u="none" strike="noStrike" kern="1200" cap="none" spc="-15" baseline="0" dirty="0">
              <a:solidFill>
                <a:srgbClr val="203261"/>
              </a:solidFill>
              <a:uFillTx/>
              <a:latin typeface="Titillium Web Light" pitchFamily="2"/>
            </a:endParaRPr>
          </a:p>
        </p:txBody>
      </p:sp>
      <p:sp>
        <p:nvSpPr>
          <p:cNvPr id="6" name="object 2">
            <a:extLst>
              <a:ext uri="{FF2B5EF4-FFF2-40B4-BE49-F238E27FC236}">
                <a16:creationId xmlns:a16="http://schemas.microsoft.com/office/drawing/2014/main" id="{BE7EFDBB-C6EC-10E8-8A27-6CC7897FA0CB}"/>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7" name="object 4">
            <a:extLst>
              <a:ext uri="{FF2B5EF4-FFF2-40B4-BE49-F238E27FC236}">
                <a16:creationId xmlns:a16="http://schemas.microsoft.com/office/drawing/2014/main" id="{8D635606-E4C2-CCA2-E10C-5D6267CA63B8}"/>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8" name="Text Placeholder 2">
            <a:extLst>
              <a:ext uri="{FF2B5EF4-FFF2-40B4-BE49-F238E27FC236}">
                <a16:creationId xmlns:a16="http://schemas.microsoft.com/office/drawing/2014/main" id="{9E5B37A6-D234-538B-8007-8CE1E72522A0}"/>
              </a:ext>
            </a:extLst>
          </p:cNvPr>
          <p:cNvSpPr txBox="1">
            <a:spLocks noGrp="1"/>
          </p:cNvSpPr>
          <p:nvPr>
            <p:ph idx="4294967295"/>
          </p:nvPr>
        </p:nvSpPr>
        <p:spPr>
          <a:xfrm>
            <a:off x="5382579" y="2427402"/>
            <a:ext cx="3118872" cy="3744797"/>
          </a:xfrm>
          <a:solidFill>
            <a:srgbClr val="FFFFFF"/>
          </a:solidFill>
        </p:spPr>
        <p:txBody>
          <a:bodyPr/>
          <a:lstStyle>
            <a:lvl1pPr>
              <a:lnSpc>
                <a:spcPct val="100000"/>
              </a:lnSpc>
              <a:buClr>
                <a:srgbClr val="203261"/>
              </a:buClr>
              <a:buFont typeface="Titillium Web" pitchFamily="2"/>
              <a:buChar char="&gt;"/>
              <a:defRPr sz="1800"/>
            </a:lvl1pPr>
            <a:lvl2pPr>
              <a:lnSpc>
                <a:spcPct val="100000"/>
              </a:lnSpc>
              <a:buClr>
                <a:srgbClr val="203261"/>
              </a:buClr>
              <a:buFont typeface="Titillium Web" pitchFamily="2"/>
              <a:buChar char="&gt;"/>
              <a:defRPr sz="1800"/>
            </a:lvl2pPr>
            <a:lvl3pPr>
              <a:lnSpc>
                <a:spcPct val="100000"/>
              </a:lnSpc>
              <a:buClr>
                <a:srgbClr val="203261"/>
              </a:buClr>
              <a:buFont typeface="Titillium Web" pitchFamily="2"/>
              <a:buChar char="&gt;"/>
              <a:defRPr sz="1800"/>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 Placeholder 2">
            <a:extLst>
              <a:ext uri="{FF2B5EF4-FFF2-40B4-BE49-F238E27FC236}">
                <a16:creationId xmlns:a16="http://schemas.microsoft.com/office/drawing/2014/main" id="{C4958936-3381-1855-E656-B70DC7E36C00}"/>
              </a:ext>
            </a:extLst>
          </p:cNvPr>
          <p:cNvSpPr txBox="1">
            <a:spLocks noGrp="1"/>
          </p:cNvSpPr>
          <p:nvPr>
            <p:ph idx="4294967295"/>
          </p:nvPr>
        </p:nvSpPr>
        <p:spPr>
          <a:xfrm>
            <a:off x="8669773" y="2427402"/>
            <a:ext cx="3118872" cy="3744797"/>
          </a:xfrm>
          <a:solidFill>
            <a:srgbClr val="FFFFFF"/>
          </a:solidFill>
        </p:spPr>
        <p:txBody>
          <a:bodyPr/>
          <a:lstStyle>
            <a:lvl1pPr>
              <a:lnSpc>
                <a:spcPct val="100000"/>
              </a:lnSpc>
              <a:buClr>
                <a:srgbClr val="203261"/>
              </a:buClr>
              <a:buFont typeface="Titillium Web" pitchFamily="2"/>
              <a:buChar char="&gt;"/>
              <a:defRPr sz="1800"/>
            </a:lvl1pPr>
            <a:lvl2pPr>
              <a:lnSpc>
                <a:spcPct val="100000"/>
              </a:lnSpc>
              <a:buClr>
                <a:srgbClr val="203261"/>
              </a:buClr>
              <a:buFont typeface="Titillium Web" pitchFamily="2"/>
              <a:buChar char="&gt;"/>
              <a:defRPr sz="1800"/>
            </a:lvl2pPr>
            <a:lvl3pPr>
              <a:lnSpc>
                <a:spcPct val="100000"/>
              </a:lnSpc>
              <a:buClr>
                <a:srgbClr val="203261"/>
              </a:buClr>
              <a:buFont typeface="Titillium Web" pitchFamily="2"/>
              <a:buChar char="&gt;"/>
              <a:defRPr sz="1800"/>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11">
            <a:extLst>
              <a:ext uri="{FF2B5EF4-FFF2-40B4-BE49-F238E27FC236}">
                <a16:creationId xmlns:a16="http://schemas.microsoft.com/office/drawing/2014/main" id="{60EA5A1F-BC3B-C3A9-79FA-89F6169B12F1}"/>
              </a:ext>
            </a:extLst>
          </p:cNvPr>
          <p:cNvSpPr txBox="1">
            <a:spLocks noGrp="1"/>
          </p:cNvSpPr>
          <p:nvPr>
            <p:ph type="body" idx="4294967295"/>
          </p:nvPr>
        </p:nvSpPr>
        <p:spPr>
          <a:xfrm>
            <a:off x="5382579" y="1190521"/>
            <a:ext cx="6406057" cy="1061618"/>
          </a:xfrm>
        </p:spPr>
        <p:txBody>
          <a:bodyPr>
            <a:noAutofit/>
          </a:bodyPr>
          <a:lstStyle>
            <a:lvl1pPr marL="0" indent="0">
              <a:lnSpc>
                <a:spcPct val="70000"/>
              </a:lnSpc>
              <a:buNone/>
              <a:defRPr lang="en-US" sz="4400"/>
            </a:lvl1pPr>
          </a:lstStyle>
          <a:p>
            <a:pPr lvl="0"/>
            <a:r>
              <a:rPr lang="en-US"/>
              <a:t>Click to edit</a:t>
            </a:r>
          </a:p>
        </p:txBody>
      </p:sp>
    </p:spTree>
    <p:extLst>
      <p:ext uri="{BB962C8B-B14F-4D97-AF65-F5344CB8AC3E}">
        <p14:creationId xmlns:p14="http://schemas.microsoft.com/office/powerpoint/2010/main" val="1690729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5_Title Ext_Video_Gradient block_Sky Blue">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3DBA7CD7-6D07-A030-0149-B00F95E1E353}"/>
              </a:ext>
            </a:extLst>
          </p:cNvPr>
          <p:cNvSpPr txBox="1">
            <a:spLocks noGrp="1"/>
          </p:cNvSpPr>
          <p:nvPr>
            <p:ph type="body" idx="4294967295"/>
          </p:nvPr>
        </p:nvSpPr>
        <p:spPr>
          <a:xfrm>
            <a:off x="996293" y="883164"/>
            <a:ext cx="8650626" cy="1595015"/>
          </a:xfrm>
        </p:spPr>
        <p:txBody>
          <a:bodyPr>
            <a:noAutofit/>
          </a:bodyPr>
          <a:lstStyle>
            <a:lvl1pPr marL="0" indent="0">
              <a:lnSpc>
                <a:spcPct val="70000"/>
              </a:lnSpc>
              <a:buNone/>
              <a:defRPr sz="4800">
                <a:solidFill>
                  <a:srgbClr val="03AAEC"/>
                </a:solidFill>
              </a:defRPr>
            </a:lvl1pPr>
          </a:lstStyle>
          <a:p>
            <a:pPr lvl="0"/>
            <a:r>
              <a:rPr lang="en-GB"/>
              <a:t>LONGER HEADLINES TEMPLATE VERSION</a:t>
            </a:r>
            <a:endParaRPr lang="en-US"/>
          </a:p>
        </p:txBody>
      </p:sp>
      <p:sp>
        <p:nvSpPr>
          <p:cNvPr id="3" name="object 15">
            <a:extLst>
              <a:ext uri="{FF2B5EF4-FFF2-40B4-BE49-F238E27FC236}">
                <a16:creationId xmlns:a16="http://schemas.microsoft.com/office/drawing/2014/main" id="{79AAA242-F6B6-ADA8-5304-2F567BE56DFF}"/>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E11B7864-47F4-4C0E-BFA8-C9643BE5CDCD}" type="slidenum">
              <a:t>‹#›</a:t>
            </a:fld>
            <a:endParaRPr lang="en-GB" sz="1200" b="0" i="0" u="none" strike="noStrike" kern="1200" cap="none" spc="-15" baseline="0" dirty="0">
              <a:solidFill>
                <a:srgbClr val="203261"/>
              </a:solidFill>
              <a:uFillTx/>
              <a:latin typeface="Titillium Web Light" pitchFamily="2"/>
            </a:endParaRPr>
          </a:p>
        </p:txBody>
      </p:sp>
      <p:sp>
        <p:nvSpPr>
          <p:cNvPr id="4" name="object 2">
            <a:extLst>
              <a:ext uri="{FF2B5EF4-FFF2-40B4-BE49-F238E27FC236}">
                <a16:creationId xmlns:a16="http://schemas.microsoft.com/office/drawing/2014/main" id="{4B17D84A-00EC-F87E-333F-1EC27824AF67}"/>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5" name="object 4">
            <a:extLst>
              <a:ext uri="{FF2B5EF4-FFF2-40B4-BE49-F238E27FC236}">
                <a16:creationId xmlns:a16="http://schemas.microsoft.com/office/drawing/2014/main" id="{456A938C-F6E0-9B20-207F-74E33E6D93BC}"/>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6" name="object 5">
            <a:extLst>
              <a:ext uri="{FF2B5EF4-FFF2-40B4-BE49-F238E27FC236}">
                <a16:creationId xmlns:a16="http://schemas.microsoft.com/office/drawing/2014/main" id="{8E7ABA5F-004E-108E-4F1B-55B45C8F6295}"/>
              </a:ext>
            </a:extLst>
          </p:cNvPr>
          <p:cNvSpPr/>
          <p:nvPr/>
        </p:nvSpPr>
        <p:spPr>
          <a:xfrm>
            <a:off x="1591" y="2478179"/>
            <a:ext cx="761896" cy="2719197"/>
          </a:xfrm>
          <a:custGeom>
            <a:avLst/>
            <a:gdLst>
              <a:gd name="f0" fmla="val w"/>
              <a:gd name="f1" fmla="val h"/>
              <a:gd name="f2" fmla="val 0"/>
              <a:gd name="f3" fmla="val 1256665"/>
              <a:gd name="f4" fmla="val 4485005"/>
              <a:gd name="f5" fmla="val 33511"/>
              <a:gd name="f6" fmla="val 1237683"/>
              <a:gd name="f7" fmla="val 2232331"/>
              <a:gd name="f8" fmla="val 4450929"/>
              <a:gd name="f9" fmla="val 4484586"/>
              <a:gd name="f10" fmla="val 1256510"/>
              <a:gd name="f11" fmla="val 2232247"/>
              <a:gd name="f12" fmla="val 332244"/>
              <a:gd name="f13" fmla="val 365746"/>
              <a:gd name="f14" fmla="val 1051364"/>
              <a:gd name="f15" fmla="val 2233556"/>
              <a:gd name="f16" fmla="val 4118165"/>
              <a:gd name="f17" fmla="val 4151822"/>
              <a:gd name="f18" fmla="val 1070181"/>
              <a:gd name="f19" fmla="val 2233472"/>
              <a:gd name="f20" fmla="val 664482"/>
              <a:gd name="f21" fmla="val 698001"/>
              <a:gd name="f22" fmla="val 865025"/>
              <a:gd name="f23" fmla="val 2234770"/>
              <a:gd name="f24" fmla="val 3785363"/>
              <a:gd name="f25" fmla="val 3819024"/>
              <a:gd name="f26" fmla="val 883851"/>
              <a:gd name="f27" fmla="val 2234687"/>
              <a:gd name="f28" fmla="val 996730"/>
              <a:gd name="f29" fmla="val 1030252"/>
              <a:gd name="f30" fmla="val 678695"/>
              <a:gd name="f31" fmla="val 2235995"/>
              <a:gd name="f32" fmla="val 3452582"/>
              <a:gd name="f33" fmla="val 3486245"/>
              <a:gd name="f34" fmla="val 697522"/>
              <a:gd name="f35" fmla="val 2235912"/>
              <a:gd name="f36" fmla="val 1328968"/>
              <a:gd name="f37" fmla="val 1362473"/>
              <a:gd name="f38" fmla="val 492376"/>
              <a:gd name="f39" fmla="val 2237210"/>
              <a:gd name="f40" fmla="val 3119815"/>
              <a:gd name="f41" fmla="val 3153471"/>
              <a:gd name="f42" fmla="val 511192"/>
              <a:gd name="f43" fmla="val 2237126"/>
              <a:gd name="f44" fmla="val 1661216"/>
              <a:gd name="f45" fmla="val 1694724"/>
              <a:gd name="f46" fmla="val 306047"/>
              <a:gd name="f47" fmla="val 2238435"/>
              <a:gd name="f48" fmla="val 2787036"/>
              <a:gd name="f49" fmla="val 2820678"/>
              <a:gd name="f50" fmla="val 324863"/>
              <a:gd name="f51" fmla="val 2238351"/>
              <a:gd name="f52" fmla="val 1993454"/>
              <a:gd name="f53" fmla="val 2026964"/>
              <a:gd name="f54" fmla="val 119717"/>
              <a:gd name="f55" fmla="val 2239650"/>
              <a:gd name="f56" fmla="val 2454249"/>
              <a:gd name="f57" fmla="val 2487890"/>
              <a:gd name="f58" fmla="val 138534"/>
              <a:gd name="f59" fmla="val 2239566"/>
              <a:gd name="f60" fmla="*/ f0 1 1256665"/>
              <a:gd name="f61" fmla="*/ f1 1 4485005"/>
              <a:gd name="f62" fmla="val f2"/>
              <a:gd name="f63" fmla="val f3"/>
              <a:gd name="f64" fmla="val f4"/>
              <a:gd name="f65" fmla="+- f64 0 f62"/>
              <a:gd name="f66" fmla="+- f63 0 f62"/>
              <a:gd name="f67" fmla="*/ f66 1 1256665"/>
              <a:gd name="f68" fmla="*/ f65 1 4485005"/>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1256665" h="4485005">
                <a:moveTo>
                  <a:pt x="f2" y="f2"/>
                </a:moveTo>
                <a:lnTo>
                  <a:pt x="f2" y="f5"/>
                </a:lnTo>
                <a:lnTo>
                  <a:pt x="f6" y="f7"/>
                </a:lnTo>
                <a:lnTo>
                  <a:pt x="f2" y="f8"/>
                </a:lnTo>
                <a:lnTo>
                  <a:pt x="f2" y="f9"/>
                </a:lnTo>
                <a:lnTo>
                  <a:pt x="f10" y="f11"/>
                </a:lnTo>
                <a:lnTo>
                  <a:pt x="f2" y="f2"/>
                </a:lnTo>
                <a:close/>
              </a:path>
              <a:path w="1256665" h="4485005">
                <a:moveTo>
                  <a:pt x="f2" y="f12"/>
                </a:moveTo>
                <a:lnTo>
                  <a:pt x="f2" y="f13"/>
                </a:lnTo>
                <a:lnTo>
                  <a:pt x="f14" y="f15"/>
                </a:lnTo>
                <a:lnTo>
                  <a:pt x="f2" y="f16"/>
                </a:lnTo>
                <a:lnTo>
                  <a:pt x="f2" y="f17"/>
                </a:lnTo>
                <a:lnTo>
                  <a:pt x="f18" y="f19"/>
                </a:lnTo>
                <a:lnTo>
                  <a:pt x="f2" y="f12"/>
                </a:lnTo>
                <a:close/>
              </a:path>
              <a:path w="1256665" h="4485005">
                <a:moveTo>
                  <a:pt x="f2" y="f20"/>
                </a:moveTo>
                <a:lnTo>
                  <a:pt x="f2" y="f21"/>
                </a:lnTo>
                <a:lnTo>
                  <a:pt x="f22" y="f23"/>
                </a:lnTo>
                <a:lnTo>
                  <a:pt x="f2" y="f24"/>
                </a:lnTo>
                <a:lnTo>
                  <a:pt x="f2" y="f25"/>
                </a:lnTo>
                <a:lnTo>
                  <a:pt x="f26" y="f27"/>
                </a:lnTo>
                <a:lnTo>
                  <a:pt x="f2" y="f20"/>
                </a:lnTo>
                <a:close/>
              </a:path>
              <a:path w="1256665" h="4485005">
                <a:moveTo>
                  <a:pt x="f2" y="f28"/>
                </a:moveTo>
                <a:lnTo>
                  <a:pt x="f2" y="f29"/>
                </a:lnTo>
                <a:lnTo>
                  <a:pt x="f30" y="f31"/>
                </a:lnTo>
                <a:lnTo>
                  <a:pt x="f2" y="f32"/>
                </a:lnTo>
                <a:lnTo>
                  <a:pt x="f2" y="f33"/>
                </a:lnTo>
                <a:lnTo>
                  <a:pt x="f34" y="f35"/>
                </a:lnTo>
                <a:lnTo>
                  <a:pt x="f2" y="f28"/>
                </a:lnTo>
                <a:close/>
              </a:path>
              <a:path w="1256665" h="4485005">
                <a:moveTo>
                  <a:pt x="f2" y="f36"/>
                </a:moveTo>
                <a:lnTo>
                  <a:pt x="f2" y="f37"/>
                </a:lnTo>
                <a:lnTo>
                  <a:pt x="f38" y="f39"/>
                </a:lnTo>
                <a:lnTo>
                  <a:pt x="f2" y="f40"/>
                </a:lnTo>
                <a:lnTo>
                  <a:pt x="f2" y="f41"/>
                </a:lnTo>
                <a:lnTo>
                  <a:pt x="f42" y="f43"/>
                </a:lnTo>
                <a:lnTo>
                  <a:pt x="f2" y="f36"/>
                </a:lnTo>
                <a:close/>
              </a:path>
              <a:path w="1256665" h="4485005">
                <a:moveTo>
                  <a:pt x="f2" y="f44"/>
                </a:moveTo>
                <a:lnTo>
                  <a:pt x="f2" y="f45"/>
                </a:lnTo>
                <a:lnTo>
                  <a:pt x="f46" y="f47"/>
                </a:lnTo>
                <a:lnTo>
                  <a:pt x="f2" y="f48"/>
                </a:lnTo>
                <a:lnTo>
                  <a:pt x="f2" y="f49"/>
                </a:lnTo>
                <a:lnTo>
                  <a:pt x="f50" y="f51"/>
                </a:lnTo>
                <a:lnTo>
                  <a:pt x="f2" y="f44"/>
                </a:lnTo>
                <a:close/>
              </a:path>
              <a:path w="1256665" h="4485005">
                <a:moveTo>
                  <a:pt x="f2" y="f52"/>
                </a:moveTo>
                <a:lnTo>
                  <a:pt x="f2" y="f53"/>
                </a:lnTo>
                <a:lnTo>
                  <a:pt x="f54" y="f55"/>
                </a:lnTo>
                <a:lnTo>
                  <a:pt x="f2" y="f56"/>
                </a:lnTo>
                <a:lnTo>
                  <a:pt x="f2" y="f57"/>
                </a:lnTo>
                <a:lnTo>
                  <a:pt x="f58" y="f59"/>
                </a:lnTo>
                <a:lnTo>
                  <a:pt x="f2" y="f52"/>
                </a:lnTo>
                <a:close/>
              </a:path>
            </a:pathLst>
          </a:custGeom>
          <a:solidFill>
            <a:srgbClr val="03ABED">
              <a:alpha val="52999"/>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pic>
        <p:nvPicPr>
          <p:cNvPr id="7" name="Graphic 6">
            <a:extLst>
              <a:ext uri="{FF2B5EF4-FFF2-40B4-BE49-F238E27FC236}">
                <a16:creationId xmlns:a16="http://schemas.microsoft.com/office/drawing/2014/main" id="{3A1FCC30-C074-C500-53DE-13771E86E488}"/>
              </a:ext>
            </a:extLst>
          </p:cNvPr>
          <p:cNvPicPr>
            <a:picLocks noChangeAspect="1"/>
          </p:cNvPicPr>
          <p:nvPr/>
        </p:nvPicPr>
        <p:blipFill>
          <a:blip r:embed="rId2">
            <a:extLst>
              <a:ext uri="{96DAC541-7B7A-43D3-8B79-37D633B846F1}">
                <asvg:svgBlip xmlns:asvg="http://schemas.microsoft.com/office/drawing/2016/SVG/main" r:embed="rId3"/>
              </a:ext>
            </a:extLst>
          </a:blip>
          <a:srcRect l="8339" t="49572" r="63162" b="37895"/>
          <a:stretch>
            <a:fillRect/>
          </a:stretch>
        </p:blipFill>
        <p:spPr>
          <a:xfrm>
            <a:off x="8914138" y="649"/>
            <a:ext cx="3276276" cy="1395593"/>
          </a:xfrm>
          <a:prstGeom prst="rect">
            <a:avLst/>
          </a:prstGeom>
          <a:noFill/>
          <a:ln cap="flat">
            <a:noFill/>
          </a:ln>
        </p:spPr>
      </p:pic>
      <p:sp>
        <p:nvSpPr>
          <p:cNvPr id="8" name="Text Placeholder 2">
            <a:extLst>
              <a:ext uri="{FF2B5EF4-FFF2-40B4-BE49-F238E27FC236}">
                <a16:creationId xmlns:a16="http://schemas.microsoft.com/office/drawing/2014/main" id="{6A0871DB-5337-1BE2-6412-374AC9A85EB7}"/>
              </a:ext>
            </a:extLst>
          </p:cNvPr>
          <p:cNvSpPr txBox="1">
            <a:spLocks noGrp="1"/>
          </p:cNvSpPr>
          <p:nvPr>
            <p:ph idx="4294967295"/>
          </p:nvPr>
        </p:nvSpPr>
        <p:spPr>
          <a:xfrm>
            <a:off x="996293" y="2616198"/>
            <a:ext cx="8650626" cy="3638809"/>
          </a:xfrm>
          <a:solidFill>
            <a:srgbClr val="FFFFFF"/>
          </a:solidFill>
        </p:spPr>
        <p:txBody>
          <a:bodyPr/>
          <a:lstStyle>
            <a:lvl1pPr>
              <a:lnSpc>
                <a:spcPct val="100000"/>
              </a:lnSpc>
              <a:buClr>
                <a:srgbClr val="03AAEC"/>
              </a:buClr>
              <a:buFont typeface="Titillium Web" pitchFamily="2"/>
              <a:buChar char="&gt;"/>
              <a:defRPr/>
            </a:lvl1pPr>
            <a:lvl2pPr>
              <a:lnSpc>
                <a:spcPct val="100000"/>
              </a:lnSpc>
              <a:buClr>
                <a:srgbClr val="03AAEC"/>
              </a:buClr>
              <a:buFont typeface="Titillium Web" pitchFamily="2"/>
              <a:buChar char="&gt;"/>
              <a:defRPr/>
            </a:lvl2pPr>
            <a:lvl3pPr>
              <a:lnSpc>
                <a:spcPct val="100000"/>
              </a:lnSpc>
              <a:buClr>
                <a:srgbClr val="03AAEC"/>
              </a:buClr>
              <a:buFont typeface="Titillium Web" pitchFamily="2"/>
              <a:buChar char="&gt;"/>
              <a:defRPr/>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243372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8_Title Ext_Video_Gradient block_Sky Blue">
    <p:spTree>
      <p:nvGrpSpPr>
        <p:cNvPr id="1" name=""/>
        <p:cNvGrpSpPr/>
        <p:nvPr/>
      </p:nvGrpSpPr>
      <p:grpSpPr>
        <a:xfrm>
          <a:off x="0" y="0"/>
          <a:ext cx="0" cy="0"/>
          <a:chOff x="0" y="0"/>
          <a:chExt cx="0" cy="0"/>
        </a:xfrm>
      </p:grpSpPr>
      <p:sp>
        <p:nvSpPr>
          <p:cNvPr id="2" name="object 15">
            <a:extLst>
              <a:ext uri="{FF2B5EF4-FFF2-40B4-BE49-F238E27FC236}">
                <a16:creationId xmlns:a16="http://schemas.microsoft.com/office/drawing/2014/main" id="{A5D55791-C9E7-6F4E-CFA0-0A5C28B88559}"/>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E3FCBF72-BCC5-45B4-AE81-21741F63EF21}" type="slidenum">
              <a:t>‹#›</a:t>
            </a:fld>
            <a:endParaRPr lang="en-GB" sz="1200" b="0" i="0" u="none" strike="noStrike" kern="1200" cap="none" spc="-15" baseline="0" dirty="0">
              <a:solidFill>
                <a:srgbClr val="203261"/>
              </a:solidFill>
              <a:uFillTx/>
              <a:latin typeface="Titillium Web Light" pitchFamily="2"/>
            </a:endParaRPr>
          </a:p>
        </p:txBody>
      </p:sp>
      <p:sp>
        <p:nvSpPr>
          <p:cNvPr id="3" name="object 2">
            <a:extLst>
              <a:ext uri="{FF2B5EF4-FFF2-40B4-BE49-F238E27FC236}">
                <a16:creationId xmlns:a16="http://schemas.microsoft.com/office/drawing/2014/main" id="{A95DA426-7D7D-14AA-21C4-F8357A0D4630}"/>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4" name="object 4">
            <a:extLst>
              <a:ext uri="{FF2B5EF4-FFF2-40B4-BE49-F238E27FC236}">
                <a16:creationId xmlns:a16="http://schemas.microsoft.com/office/drawing/2014/main" id="{69A4FD50-CE0C-290C-1928-6BB27C4EE6D1}"/>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5" name="object 5">
            <a:extLst>
              <a:ext uri="{FF2B5EF4-FFF2-40B4-BE49-F238E27FC236}">
                <a16:creationId xmlns:a16="http://schemas.microsoft.com/office/drawing/2014/main" id="{48EA5484-6043-A3FE-15CB-B23C45E65E97}"/>
              </a:ext>
            </a:extLst>
          </p:cNvPr>
          <p:cNvSpPr/>
          <p:nvPr/>
        </p:nvSpPr>
        <p:spPr>
          <a:xfrm>
            <a:off x="1591" y="2478179"/>
            <a:ext cx="761896" cy="2719197"/>
          </a:xfrm>
          <a:custGeom>
            <a:avLst/>
            <a:gdLst>
              <a:gd name="f0" fmla="val w"/>
              <a:gd name="f1" fmla="val h"/>
              <a:gd name="f2" fmla="val 0"/>
              <a:gd name="f3" fmla="val 1256665"/>
              <a:gd name="f4" fmla="val 4485005"/>
              <a:gd name="f5" fmla="val 33511"/>
              <a:gd name="f6" fmla="val 1237683"/>
              <a:gd name="f7" fmla="val 2232331"/>
              <a:gd name="f8" fmla="val 4450929"/>
              <a:gd name="f9" fmla="val 4484586"/>
              <a:gd name="f10" fmla="val 1256510"/>
              <a:gd name="f11" fmla="val 2232247"/>
              <a:gd name="f12" fmla="val 332244"/>
              <a:gd name="f13" fmla="val 365746"/>
              <a:gd name="f14" fmla="val 1051364"/>
              <a:gd name="f15" fmla="val 2233556"/>
              <a:gd name="f16" fmla="val 4118165"/>
              <a:gd name="f17" fmla="val 4151822"/>
              <a:gd name="f18" fmla="val 1070181"/>
              <a:gd name="f19" fmla="val 2233472"/>
              <a:gd name="f20" fmla="val 664482"/>
              <a:gd name="f21" fmla="val 698001"/>
              <a:gd name="f22" fmla="val 865025"/>
              <a:gd name="f23" fmla="val 2234770"/>
              <a:gd name="f24" fmla="val 3785363"/>
              <a:gd name="f25" fmla="val 3819024"/>
              <a:gd name="f26" fmla="val 883851"/>
              <a:gd name="f27" fmla="val 2234687"/>
              <a:gd name="f28" fmla="val 996730"/>
              <a:gd name="f29" fmla="val 1030252"/>
              <a:gd name="f30" fmla="val 678695"/>
              <a:gd name="f31" fmla="val 2235995"/>
              <a:gd name="f32" fmla="val 3452582"/>
              <a:gd name="f33" fmla="val 3486245"/>
              <a:gd name="f34" fmla="val 697522"/>
              <a:gd name="f35" fmla="val 2235912"/>
              <a:gd name="f36" fmla="val 1328968"/>
              <a:gd name="f37" fmla="val 1362473"/>
              <a:gd name="f38" fmla="val 492376"/>
              <a:gd name="f39" fmla="val 2237210"/>
              <a:gd name="f40" fmla="val 3119815"/>
              <a:gd name="f41" fmla="val 3153471"/>
              <a:gd name="f42" fmla="val 511192"/>
              <a:gd name="f43" fmla="val 2237126"/>
              <a:gd name="f44" fmla="val 1661216"/>
              <a:gd name="f45" fmla="val 1694724"/>
              <a:gd name="f46" fmla="val 306047"/>
              <a:gd name="f47" fmla="val 2238435"/>
              <a:gd name="f48" fmla="val 2787036"/>
              <a:gd name="f49" fmla="val 2820678"/>
              <a:gd name="f50" fmla="val 324863"/>
              <a:gd name="f51" fmla="val 2238351"/>
              <a:gd name="f52" fmla="val 1993454"/>
              <a:gd name="f53" fmla="val 2026964"/>
              <a:gd name="f54" fmla="val 119717"/>
              <a:gd name="f55" fmla="val 2239650"/>
              <a:gd name="f56" fmla="val 2454249"/>
              <a:gd name="f57" fmla="val 2487890"/>
              <a:gd name="f58" fmla="val 138534"/>
              <a:gd name="f59" fmla="val 2239566"/>
              <a:gd name="f60" fmla="*/ f0 1 1256665"/>
              <a:gd name="f61" fmla="*/ f1 1 4485005"/>
              <a:gd name="f62" fmla="val f2"/>
              <a:gd name="f63" fmla="val f3"/>
              <a:gd name="f64" fmla="val f4"/>
              <a:gd name="f65" fmla="+- f64 0 f62"/>
              <a:gd name="f66" fmla="+- f63 0 f62"/>
              <a:gd name="f67" fmla="*/ f66 1 1256665"/>
              <a:gd name="f68" fmla="*/ f65 1 4485005"/>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1256665" h="4485005">
                <a:moveTo>
                  <a:pt x="f2" y="f2"/>
                </a:moveTo>
                <a:lnTo>
                  <a:pt x="f2" y="f5"/>
                </a:lnTo>
                <a:lnTo>
                  <a:pt x="f6" y="f7"/>
                </a:lnTo>
                <a:lnTo>
                  <a:pt x="f2" y="f8"/>
                </a:lnTo>
                <a:lnTo>
                  <a:pt x="f2" y="f9"/>
                </a:lnTo>
                <a:lnTo>
                  <a:pt x="f10" y="f11"/>
                </a:lnTo>
                <a:lnTo>
                  <a:pt x="f2" y="f2"/>
                </a:lnTo>
                <a:close/>
              </a:path>
              <a:path w="1256665" h="4485005">
                <a:moveTo>
                  <a:pt x="f2" y="f12"/>
                </a:moveTo>
                <a:lnTo>
                  <a:pt x="f2" y="f13"/>
                </a:lnTo>
                <a:lnTo>
                  <a:pt x="f14" y="f15"/>
                </a:lnTo>
                <a:lnTo>
                  <a:pt x="f2" y="f16"/>
                </a:lnTo>
                <a:lnTo>
                  <a:pt x="f2" y="f17"/>
                </a:lnTo>
                <a:lnTo>
                  <a:pt x="f18" y="f19"/>
                </a:lnTo>
                <a:lnTo>
                  <a:pt x="f2" y="f12"/>
                </a:lnTo>
                <a:close/>
              </a:path>
              <a:path w="1256665" h="4485005">
                <a:moveTo>
                  <a:pt x="f2" y="f20"/>
                </a:moveTo>
                <a:lnTo>
                  <a:pt x="f2" y="f21"/>
                </a:lnTo>
                <a:lnTo>
                  <a:pt x="f22" y="f23"/>
                </a:lnTo>
                <a:lnTo>
                  <a:pt x="f2" y="f24"/>
                </a:lnTo>
                <a:lnTo>
                  <a:pt x="f2" y="f25"/>
                </a:lnTo>
                <a:lnTo>
                  <a:pt x="f26" y="f27"/>
                </a:lnTo>
                <a:lnTo>
                  <a:pt x="f2" y="f20"/>
                </a:lnTo>
                <a:close/>
              </a:path>
              <a:path w="1256665" h="4485005">
                <a:moveTo>
                  <a:pt x="f2" y="f28"/>
                </a:moveTo>
                <a:lnTo>
                  <a:pt x="f2" y="f29"/>
                </a:lnTo>
                <a:lnTo>
                  <a:pt x="f30" y="f31"/>
                </a:lnTo>
                <a:lnTo>
                  <a:pt x="f2" y="f32"/>
                </a:lnTo>
                <a:lnTo>
                  <a:pt x="f2" y="f33"/>
                </a:lnTo>
                <a:lnTo>
                  <a:pt x="f34" y="f35"/>
                </a:lnTo>
                <a:lnTo>
                  <a:pt x="f2" y="f28"/>
                </a:lnTo>
                <a:close/>
              </a:path>
              <a:path w="1256665" h="4485005">
                <a:moveTo>
                  <a:pt x="f2" y="f36"/>
                </a:moveTo>
                <a:lnTo>
                  <a:pt x="f2" y="f37"/>
                </a:lnTo>
                <a:lnTo>
                  <a:pt x="f38" y="f39"/>
                </a:lnTo>
                <a:lnTo>
                  <a:pt x="f2" y="f40"/>
                </a:lnTo>
                <a:lnTo>
                  <a:pt x="f2" y="f41"/>
                </a:lnTo>
                <a:lnTo>
                  <a:pt x="f42" y="f43"/>
                </a:lnTo>
                <a:lnTo>
                  <a:pt x="f2" y="f36"/>
                </a:lnTo>
                <a:close/>
              </a:path>
              <a:path w="1256665" h="4485005">
                <a:moveTo>
                  <a:pt x="f2" y="f44"/>
                </a:moveTo>
                <a:lnTo>
                  <a:pt x="f2" y="f45"/>
                </a:lnTo>
                <a:lnTo>
                  <a:pt x="f46" y="f47"/>
                </a:lnTo>
                <a:lnTo>
                  <a:pt x="f2" y="f48"/>
                </a:lnTo>
                <a:lnTo>
                  <a:pt x="f2" y="f49"/>
                </a:lnTo>
                <a:lnTo>
                  <a:pt x="f50" y="f51"/>
                </a:lnTo>
                <a:lnTo>
                  <a:pt x="f2" y="f44"/>
                </a:lnTo>
                <a:close/>
              </a:path>
              <a:path w="1256665" h="4485005">
                <a:moveTo>
                  <a:pt x="f2" y="f52"/>
                </a:moveTo>
                <a:lnTo>
                  <a:pt x="f2" y="f53"/>
                </a:lnTo>
                <a:lnTo>
                  <a:pt x="f54" y="f55"/>
                </a:lnTo>
                <a:lnTo>
                  <a:pt x="f2" y="f56"/>
                </a:lnTo>
                <a:lnTo>
                  <a:pt x="f2" y="f57"/>
                </a:lnTo>
                <a:lnTo>
                  <a:pt x="f58" y="f59"/>
                </a:lnTo>
                <a:lnTo>
                  <a:pt x="f2" y="f52"/>
                </a:lnTo>
                <a:close/>
              </a:path>
            </a:pathLst>
          </a:custGeom>
          <a:solidFill>
            <a:srgbClr val="203261"/>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pic>
        <p:nvPicPr>
          <p:cNvPr id="6" name="Graphic 6">
            <a:extLst>
              <a:ext uri="{FF2B5EF4-FFF2-40B4-BE49-F238E27FC236}">
                <a16:creationId xmlns:a16="http://schemas.microsoft.com/office/drawing/2014/main" id="{4B5FB1E2-F5C6-6506-34F9-F1FCE8A7584D}"/>
              </a:ext>
            </a:extLst>
          </p:cNvPr>
          <p:cNvPicPr>
            <a:picLocks noChangeAspect="1"/>
          </p:cNvPicPr>
          <p:nvPr/>
        </p:nvPicPr>
        <p:blipFill>
          <a:blip r:embed="rId2">
            <a:extLst>
              <a:ext uri="{96DAC541-7B7A-43D3-8B79-37D633B846F1}">
                <asvg:svgBlip xmlns:asvg="http://schemas.microsoft.com/office/drawing/2016/SVG/main" r:embed="rId3"/>
              </a:ext>
            </a:extLst>
          </a:blip>
          <a:srcRect l="8339" t="49572" r="63162" b="37895"/>
          <a:stretch>
            <a:fillRect/>
          </a:stretch>
        </p:blipFill>
        <p:spPr>
          <a:xfrm>
            <a:off x="8914138" y="649"/>
            <a:ext cx="3276276" cy="1395593"/>
          </a:xfrm>
          <a:prstGeom prst="rect">
            <a:avLst/>
          </a:prstGeom>
          <a:noFill/>
          <a:ln cap="flat">
            <a:noFill/>
          </a:ln>
        </p:spPr>
      </p:pic>
      <p:sp>
        <p:nvSpPr>
          <p:cNvPr id="7" name="Text Placeholder 11">
            <a:extLst>
              <a:ext uri="{FF2B5EF4-FFF2-40B4-BE49-F238E27FC236}">
                <a16:creationId xmlns:a16="http://schemas.microsoft.com/office/drawing/2014/main" id="{7C875151-79D5-B84C-0847-0A68A8271EC8}"/>
              </a:ext>
            </a:extLst>
          </p:cNvPr>
          <p:cNvSpPr txBox="1">
            <a:spLocks noGrp="1"/>
          </p:cNvSpPr>
          <p:nvPr>
            <p:ph type="body" idx="4294967295"/>
          </p:nvPr>
        </p:nvSpPr>
        <p:spPr>
          <a:xfrm>
            <a:off x="996293" y="883164"/>
            <a:ext cx="8650626" cy="1595015"/>
          </a:xfrm>
        </p:spPr>
        <p:txBody>
          <a:bodyPr>
            <a:noAutofit/>
          </a:bodyPr>
          <a:lstStyle>
            <a:lvl1pPr marL="0" indent="0">
              <a:lnSpc>
                <a:spcPct val="70000"/>
              </a:lnSpc>
              <a:buNone/>
              <a:defRPr sz="4800"/>
            </a:lvl1pPr>
          </a:lstStyle>
          <a:p>
            <a:pPr lvl="0"/>
            <a:r>
              <a:rPr lang="en-GB"/>
              <a:t>LONGER HEADLINES TEMPLATE VERSION</a:t>
            </a:r>
            <a:endParaRPr lang="en-US"/>
          </a:p>
        </p:txBody>
      </p:sp>
      <p:sp>
        <p:nvSpPr>
          <p:cNvPr id="8" name="Text Placeholder 2">
            <a:extLst>
              <a:ext uri="{FF2B5EF4-FFF2-40B4-BE49-F238E27FC236}">
                <a16:creationId xmlns:a16="http://schemas.microsoft.com/office/drawing/2014/main" id="{F5092CD1-5B52-31F3-D794-BEE3D21C0523}"/>
              </a:ext>
            </a:extLst>
          </p:cNvPr>
          <p:cNvSpPr txBox="1">
            <a:spLocks noGrp="1"/>
          </p:cNvSpPr>
          <p:nvPr>
            <p:ph idx="4294967295"/>
          </p:nvPr>
        </p:nvSpPr>
        <p:spPr>
          <a:xfrm>
            <a:off x="996293" y="2616198"/>
            <a:ext cx="8650626" cy="3638809"/>
          </a:xfrm>
          <a:solidFill>
            <a:srgbClr val="FFFFFF"/>
          </a:solidFill>
        </p:spPr>
        <p:txBody>
          <a:bodyPr/>
          <a:lstStyle>
            <a:lvl1pPr>
              <a:lnSpc>
                <a:spcPct val="100000"/>
              </a:lnSpc>
              <a:buClr>
                <a:srgbClr val="203261"/>
              </a:buClr>
              <a:buFont typeface="Titillium Web" pitchFamily="2"/>
              <a:buChar char="&gt;"/>
              <a:defRPr/>
            </a:lvl1pPr>
            <a:lvl2pPr>
              <a:lnSpc>
                <a:spcPct val="100000"/>
              </a:lnSpc>
              <a:buClr>
                <a:srgbClr val="203261"/>
              </a:buClr>
              <a:buFont typeface="Titillium Web" pitchFamily="2"/>
              <a:buChar char="&gt;"/>
              <a:defRPr/>
            </a:lvl2pPr>
            <a:lvl3pPr>
              <a:lnSpc>
                <a:spcPct val="100000"/>
              </a:lnSpc>
              <a:buClr>
                <a:srgbClr val="203261"/>
              </a:buClr>
              <a:buFont typeface="Titillium Web" pitchFamily="2"/>
              <a:buChar char="&gt;"/>
              <a:defRPr/>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874693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20_Title Ext_Video_Gradient block_Sky Blue">
    <p:bg>
      <p:bgPr>
        <a:solidFill>
          <a:srgbClr val="20326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7714A358-8BC6-6152-AE89-9380B2626475}"/>
              </a:ext>
            </a:extLst>
          </p:cNvPr>
          <p:cNvSpPr txBox="1">
            <a:spLocks noGrp="1"/>
          </p:cNvSpPr>
          <p:nvPr>
            <p:ph type="body" idx="4294967295"/>
          </p:nvPr>
        </p:nvSpPr>
        <p:spPr>
          <a:xfrm>
            <a:off x="1678957" y="2862584"/>
            <a:ext cx="8650626" cy="1044089"/>
          </a:xfrm>
        </p:spPr>
        <p:txBody>
          <a:bodyPr>
            <a:noAutofit/>
          </a:bodyPr>
          <a:lstStyle>
            <a:lvl1pPr marL="0" indent="0">
              <a:lnSpc>
                <a:spcPct val="70000"/>
              </a:lnSpc>
              <a:buNone/>
              <a:defRPr sz="4800">
                <a:solidFill>
                  <a:srgbClr val="FFFFFF"/>
                </a:solidFill>
              </a:defRPr>
            </a:lvl1pPr>
          </a:lstStyle>
          <a:p>
            <a:pPr lvl="0"/>
            <a:r>
              <a:rPr lang="en-GB"/>
              <a:t>LONGER HEADLINES TEMPLATE VERSION</a:t>
            </a:r>
            <a:endParaRPr lang="en-US"/>
          </a:p>
        </p:txBody>
      </p:sp>
      <p:sp>
        <p:nvSpPr>
          <p:cNvPr id="3" name="object 15">
            <a:extLst>
              <a:ext uri="{FF2B5EF4-FFF2-40B4-BE49-F238E27FC236}">
                <a16:creationId xmlns:a16="http://schemas.microsoft.com/office/drawing/2014/main" id="{A2169F81-E693-BDBD-EF0B-86AB03CBAEFD}"/>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2DE5B5D8-8CF9-498A-849C-74C1B91DDE11}" type="slidenum">
              <a:t>‹#›</a:t>
            </a:fld>
            <a:endParaRPr lang="en-GB" sz="1200" b="0" i="0" u="none" strike="noStrike" kern="1200" cap="none" spc="-15" baseline="0" dirty="0">
              <a:solidFill>
                <a:srgbClr val="FFFFFF"/>
              </a:solidFill>
              <a:uFillTx/>
              <a:latin typeface="Titillium Web Light" pitchFamily="2"/>
            </a:endParaRPr>
          </a:p>
        </p:txBody>
      </p:sp>
      <p:sp>
        <p:nvSpPr>
          <p:cNvPr id="4" name="object 2">
            <a:extLst>
              <a:ext uri="{FF2B5EF4-FFF2-40B4-BE49-F238E27FC236}">
                <a16:creationId xmlns:a16="http://schemas.microsoft.com/office/drawing/2014/main" id="{A4A98205-CAD0-BBC7-9F13-B6FC26378488}"/>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FFFFFF"/>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FFFFFF"/>
              </a:solidFill>
              <a:uFillTx/>
              <a:latin typeface="Calibri"/>
            </a:endParaRPr>
          </a:p>
        </p:txBody>
      </p:sp>
      <p:sp>
        <p:nvSpPr>
          <p:cNvPr id="5" name="object 4">
            <a:extLst>
              <a:ext uri="{FF2B5EF4-FFF2-40B4-BE49-F238E27FC236}">
                <a16:creationId xmlns:a16="http://schemas.microsoft.com/office/drawing/2014/main" id="{D3AE7E0D-9E99-AACF-E74F-813B39649D75}"/>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FFFFFF"/>
                </a:solidFill>
                <a:uFillTx/>
                <a:latin typeface="Titillium Web Light" pitchFamily="2"/>
                <a:cs typeface="Titillium Web"/>
              </a:rPr>
              <a:t>INDUCTION</a:t>
            </a:r>
            <a:r>
              <a:rPr lang="en-GB" sz="1000" b="0" i="0" u="none" strike="noStrike" kern="1200" cap="none" spc="-55" baseline="0" dirty="0">
                <a:solidFill>
                  <a:srgbClr val="FFFFFF"/>
                </a:solidFill>
                <a:uFillTx/>
                <a:latin typeface="Titillium Web Light" pitchFamily="2"/>
                <a:cs typeface="Titillium Web"/>
              </a:rPr>
              <a:t> </a:t>
            </a:r>
            <a:r>
              <a:rPr lang="en-GB" sz="1000" b="0" i="0" u="none" strike="noStrike" kern="1200" cap="none" spc="-6" baseline="0" dirty="0">
                <a:solidFill>
                  <a:srgbClr val="FFFFFF"/>
                </a:solidFill>
                <a:uFillTx/>
                <a:latin typeface="Titillium Web Light" pitchFamily="2"/>
                <a:cs typeface="Titillium Web"/>
              </a:rPr>
              <a:t>PRESENTATION</a:t>
            </a:r>
            <a:endParaRPr lang="en-GB" sz="1000" b="0" i="0" u="none" strike="noStrike" kern="1200" cap="none" spc="0" baseline="0" dirty="0">
              <a:solidFill>
                <a:srgbClr val="FFFFFF"/>
              </a:solidFill>
              <a:uFillTx/>
              <a:latin typeface="Titillium Web Light" pitchFamily="2"/>
              <a:cs typeface="Titillium Web"/>
            </a:endParaRPr>
          </a:p>
        </p:txBody>
      </p:sp>
      <p:pic>
        <p:nvPicPr>
          <p:cNvPr id="6" name="Graphic 6">
            <a:extLst>
              <a:ext uri="{FF2B5EF4-FFF2-40B4-BE49-F238E27FC236}">
                <a16:creationId xmlns:a16="http://schemas.microsoft.com/office/drawing/2014/main" id="{2D6D2319-618A-FD95-58E6-017A4C87DBAC}"/>
              </a:ext>
            </a:extLst>
          </p:cNvPr>
          <p:cNvPicPr>
            <a:picLocks noChangeAspect="1"/>
          </p:cNvPicPr>
          <p:nvPr/>
        </p:nvPicPr>
        <p:blipFill>
          <a:blip r:embed="rId2">
            <a:extLst>
              <a:ext uri="{96DAC541-7B7A-43D3-8B79-37D633B846F1}">
                <asvg:svgBlip xmlns:asvg="http://schemas.microsoft.com/office/drawing/2016/SVG/main" r:embed="rId3"/>
              </a:ext>
            </a:extLst>
          </a:blip>
          <a:srcRect l="-3547" t="47520" r="52163" b="34764"/>
          <a:stretch>
            <a:fillRect/>
          </a:stretch>
        </p:blipFill>
        <p:spPr>
          <a:xfrm rot="16200004">
            <a:off x="-1967213" y="1967231"/>
            <a:ext cx="5907179" cy="1972735"/>
          </a:xfrm>
          <a:prstGeom prst="rect">
            <a:avLst/>
          </a:prstGeom>
          <a:noFill/>
          <a:ln cap="flat">
            <a:noFill/>
          </a:ln>
        </p:spPr>
      </p:pic>
      <p:sp>
        <p:nvSpPr>
          <p:cNvPr id="7" name="Text Placeholder 5">
            <a:extLst>
              <a:ext uri="{FF2B5EF4-FFF2-40B4-BE49-F238E27FC236}">
                <a16:creationId xmlns:a16="http://schemas.microsoft.com/office/drawing/2014/main" id="{D2DEFE62-299C-857E-1D7E-A560CFA4B172}"/>
              </a:ext>
            </a:extLst>
          </p:cNvPr>
          <p:cNvSpPr txBox="1">
            <a:spLocks noGrp="1"/>
          </p:cNvSpPr>
          <p:nvPr>
            <p:ph type="body" idx="4294967295"/>
          </p:nvPr>
        </p:nvSpPr>
        <p:spPr>
          <a:xfrm>
            <a:off x="1678957" y="4018769"/>
            <a:ext cx="4273110" cy="1280196"/>
          </a:xfrm>
        </p:spPr>
        <p:txBody>
          <a:bodyPr/>
          <a:lstStyle>
            <a:lvl1pPr marL="0" indent="0">
              <a:buNone/>
              <a:defRPr lang="en-US" sz="14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14796129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1_Title Ext_Video_Gradient block_Sky Blue">
    <p:bg>
      <p:bgPr>
        <a:solidFill>
          <a:srgbClr val="03AAEC"/>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F5F229DA-D0CC-5C29-BF02-C0EA6DCE4109}"/>
              </a:ext>
            </a:extLst>
          </p:cNvPr>
          <p:cNvSpPr txBox="1">
            <a:spLocks noGrp="1"/>
          </p:cNvSpPr>
          <p:nvPr>
            <p:ph type="body" idx="4294967295"/>
          </p:nvPr>
        </p:nvSpPr>
        <p:spPr>
          <a:xfrm>
            <a:off x="1678957" y="2862584"/>
            <a:ext cx="8650626" cy="1044089"/>
          </a:xfrm>
        </p:spPr>
        <p:txBody>
          <a:bodyPr>
            <a:noAutofit/>
          </a:bodyPr>
          <a:lstStyle>
            <a:lvl1pPr marL="0" indent="0">
              <a:lnSpc>
                <a:spcPct val="70000"/>
              </a:lnSpc>
              <a:buNone/>
              <a:defRPr sz="4800">
                <a:solidFill>
                  <a:srgbClr val="FFFFFF"/>
                </a:solidFill>
              </a:defRPr>
            </a:lvl1pPr>
          </a:lstStyle>
          <a:p>
            <a:pPr lvl="0"/>
            <a:r>
              <a:rPr lang="en-GB"/>
              <a:t>LONGER HEADLINES TEMPLATE VERSION</a:t>
            </a:r>
            <a:endParaRPr lang="en-US"/>
          </a:p>
        </p:txBody>
      </p:sp>
      <p:sp>
        <p:nvSpPr>
          <p:cNvPr id="3" name="object 15">
            <a:extLst>
              <a:ext uri="{FF2B5EF4-FFF2-40B4-BE49-F238E27FC236}">
                <a16:creationId xmlns:a16="http://schemas.microsoft.com/office/drawing/2014/main" id="{A1598B9A-9C67-A0DB-EBD5-CAD44FC17A6B}"/>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E77FBC93-D89C-42A1-B87C-1CC137C222AC}" type="slidenum">
              <a:t>‹#›</a:t>
            </a:fld>
            <a:endParaRPr lang="en-GB" sz="1200" b="0" i="0" u="none" strike="noStrike" kern="1200" cap="none" spc="-15" baseline="0" dirty="0">
              <a:solidFill>
                <a:srgbClr val="FFFFFF"/>
              </a:solidFill>
              <a:uFillTx/>
              <a:latin typeface="Titillium Web Light" pitchFamily="2"/>
            </a:endParaRPr>
          </a:p>
        </p:txBody>
      </p:sp>
      <p:sp>
        <p:nvSpPr>
          <p:cNvPr id="4" name="object 2">
            <a:extLst>
              <a:ext uri="{FF2B5EF4-FFF2-40B4-BE49-F238E27FC236}">
                <a16:creationId xmlns:a16="http://schemas.microsoft.com/office/drawing/2014/main" id="{E30C0DCF-E7EC-F543-4184-8D497EED7E08}"/>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FFFFFF"/>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FFFFFF"/>
              </a:solidFill>
              <a:uFillTx/>
              <a:latin typeface="Calibri"/>
            </a:endParaRPr>
          </a:p>
        </p:txBody>
      </p:sp>
      <p:sp>
        <p:nvSpPr>
          <p:cNvPr id="5" name="object 4">
            <a:extLst>
              <a:ext uri="{FF2B5EF4-FFF2-40B4-BE49-F238E27FC236}">
                <a16:creationId xmlns:a16="http://schemas.microsoft.com/office/drawing/2014/main" id="{50D10431-ED1F-2783-24CD-F17715A50DF0}"/>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FFFFFF"/>
                </a:solidFill>
                <a:uFillTx/>
                <a:latin typeface="Titillium Web Light" pitchFamily="2"/>
                <a:cs typeface="Titillium Web"/>
              </a:rPr>
              <a:t>INDUCTION</a:t>
            </a:r>
            <a:r>
              <a:rPr lang="en-GB" sz="1000" b="0" i="0" u="none" strike="noStrike" kern="1200" cap="none" spc="-55" baseline="0" dirty="0">
                <a:solidFill>
                  <a:srgbClr val="FFFFFF"/>
                </a:solidFill>
                <a:uFillTx/>
                <a:latin typeface="Titillium Web Light" pitchFamily="2"/>
                <a:cs typeface="Titillium Web"/>
              </a:rPr>
              <a:t> </a:t>
            </a:r>
            <a:r>
              <a:rPr lang="en-GB" sz="1000" b="0" i="0" u="none" strike="noStrike" kern="1200" cap="none" spc="-6" baseline="0" dirty="0">
                <a:solidFill>
                  <a:srgbClr val="FFFFFF"/>
                </a:solidFill>
                <a:uFillTx/>
                <a:latin typeface="Titillium Web Light" pitchFamily="2"/>
                <a:cs typeface="Titillium Web"/>
              </a:rPr>
              <a:t>PRESENTATION</a:t>
            </a:r>
            <a:endParaRPr lang="en-GB" sz="1000" b="0" i="0" u="none" strike="noStrike" kern="1200" cap="none" spc="0" baseline="0" dirty="0">
              <a:solidFill>
                <a:srgbClr val="FFFFFF"/>
              </a:solidFill>
              <a:uFillTx/>
              <a:latin typeface="Titillium Web Light" pitchFamily="2"/>
              <a:cs typeface="Titillium Web"/>
            </a:endParaRPr>
          </a:p>
        </p:txBody>
      </p:sp>
      <p:pic>
        <p:nvPicPr>
          <p:cNvPr id="6" name="Graphic 6">
            <a:extLst>
              <a:ext uri="{FF2B5EF4-FFF2-40B4-BE49-F238E27FC236}">
                <a16:creationId xmlns:a16="http://schemas.microsoft.com/office/drawing/2014/main" id="{01C7FF7A-8988-456A-8812-804F1AA5B5E9}"/>
              </a:ext>
            </a:extLst>
          </p:cNvPr>
          <p:cNvPicPr>
            <a:picLocks noChangeAspect="1"/>
          </p:cNvPicPr>
          <p:nvPr/>
        </p:nvPicPr>
        <p:blipFill>
          <a:blip r:embed="rId2">
            <a:extLst>
              <a:ext uri="{96DAC541-7B7A-43D3-8B79-37D633B846F1}">
                <asvg:svgBlip xmlns:asvg="http://schemas.microsoft.com/office/drawing/2016/SVG/main" r:embed="rId3"/>
              </a:ext>
            </a:extLst>
          </a:blip>
          <a:srcRect l="-3547" t="47520" r="52163" b="34764"/>
          <a:stretch>
            <a:fillRect/>
          </a:stretch>
        </p:blipFill>
        <p:spPr>
          <a:xfrm rot="16200004">
            <a:off x="-1967213" y="1967231"/>
            <a:ext cx="5907179" cy="1972735"/>
          </a:xfrm>
          <a:prstGeom prst="rect">
            <a:avLst/>
          </a:prstGeom>
          <a:noFill/>
          <a:ln cap="flat">
            <a:noFill/>
          </a:ln>
        </p:spPr>
      </p:pic>
      <p:sp>
        <p:nvSpPr>
          <p:cNvPr id="7" name="Text Placeholder 5">
            <a:extLst>
              <a:ext uri="{FF2B5EF4-FFF2-40B4-BE49-F238E27FC236}">
                <a16:creationId xmlns:a16="http://schemas.microsoft.com/office/drawing/2014/main" id="{21087BA8-451E-28BB-9D2E-DEFC7B1FB536}"/>
              </a:ext>
            </a:extLst>
          </p:cNvPr>
          <p:cNvSpPr txBox="1">
            <a:spLocks noGrp="1"/>
          </p:cNvSpPr>
          <p:nvPr>
            <p:ph type="body" idx="4294967295"/>
          </p:nvPr>
        </p:nvSpPr>
        <p:spPr>
          <a:xfrm>
            <a:off x="1678957" y="4018769"/>
            <a:ext cx="4273110" cy="1280196"/>
          </a:xfrm>
        </p:spPr>
        <p:txBody>
          <a:bodyPr/>
          <a:lstStyle>
            <a:lvl1pPr marL="0" indent="0">
              <a:buNone/>
              <a:defRPr lang="en-US" sz="14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34092412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6_Title Ext_Video_Gradient block_Sky Blue">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DDC21000-A10F-465E-4687-D1018755E043}"/>
              </a:ext>
            </a:extLst>
          </p:cNvPr>
          <p:cNvSpPr txBox="1">
            <a:spLocks noGrp="1"/>
          </p:cNvSpPr>
          <p:nvPr>
            <p:ph type="body" idx="4294967295"/>
          </p:nvPr>
        </p:nvSpPr>
        <p:spPr>
          <a:xfrm>
            <a:off x="592138" y="985622"/>
            <a:ext cx="8898995" cy="1215703"/>
          </a:xfrm>
        </p:spPr>
        <p:txBody>
          <a:bodyPr>
            <a:noAutofit/>
          </a:bodyPr>
          <a:lstStyle>
            <a:lvl1pPr marL="0" indent="0">
              <a:lnSpc>
                <a:spcPct val="70000"/>
              </a:lnSpc>
              <a:buNone/>
              <a:defRPr lang="en-US" sz="4800">
                <a:solidFill>
                  <a:srgbClr val="03AAEC"/>
                </a:solidFill>
              </a:defRPr>
            </a:lvl1pPr>
          </a:lstStyle>
          <a:p>
            <a:pPr lvl="0"/>
            <a:r>
              <a:rPr lang="en-US"/>
              <a:t>CLICK TO EDIT</a:t>
            </a:r>
          </a:p>
        </p:txBody>
      </p:sp>
      <p:sp>
        <p:nvSpPr>
          <p:cNvPr id="3" name="object 15">
            <a:extLst>
              <a:ext uri="{FF2B5EF4-FFF2-40B4-BE49-F238E27FC236}">
                <a16:creationId xmlns:a16="http://schemas.microsoft.com/office/drawing/2014/main" id="{E6D2009E-0332-D905-0E22-04EBB88B5F24}"/>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6153BADA-E1F0-4863-9F05-EFE07D43F90E}" type="slidenum">
              <a:t>‹#›</a:t>
            </a:fld>
            <a:endParaRPr lang="en-GB" sz="1200" b="0" i="0" u="none" strike="noStrike" kern="1200" cap="none" spc="-15" baseline="0" dirty="0">
              <a:solidFill>
                <a:srgbClr val="203261"/>
              </a:solidFill>
              <a:uFillTx/>
              <a:latin typeface="Titillium Web Light" pitchFamily="2"/>
            </a:endParaRPr>
          </a:p>
        </p:txBody>
      </p:sp>
      <p:sp>
        <p:nvSpPr>
          <p:cNvPr id="4" name="object 2">
            <a:extLst>
              <a:ext uri="{FF2B5EF4-FFF2-40B4-BE49-F238E27FC236}">
                <a16:creationId xmlns:a16="http://schemas.microsoft.com/office/drawing/2014/main" id="{621444D4-373E-90BC-B298-DA2390004580}"/>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5" name="object 4">
            <a:extLst>
              <a:ext uri="{FF2B5EF4-FFF2-40B4-BE49-F238E27FC236}">
                <a16:creationId xmlns:a16="http://schemas.microsoft.com/office/drawing/2014/main" id="{FE9F5580-C057-69CF-EB72-B8E9B848F4B4}"/>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6" name="Text Placeholder 2">
            <a:extLst>
              <a:ext uri="{FF2B5EF4-FFF2-40B4-BE49-F238E27FC236}">
                <a16:creationId xmlns:a16="http://schemas.microsoft.com/office/drawing/2014/main" id="{9E2F2DF1-4B6F-2329-01EE-47517A466A78}"/>
              </a:ext>
            </a:extLst>
          </p:cNvPr>
          <p:cNvSpPr txBox="1">
            <a:spLocks noGrp="1"/>
          </p:cNvSpPr>
          <p:nvPr>
            <p:ph idx="4294967295"/>
          </p:nvPr>
        </p:nvSpPr>
        <p:spPr>
          <a:xfrm>
            <a:off x="592138" y="2380475"/>
            <a:ext cx="8898995" cy="3653430"/>
          </a:xfrm>
          <a:solidFill>
            <a:srgbClr val="FFFFFF"/>
          </a:solidFill>
        </p:spPr>
        <p:txBody>
          <a:bodyPr/>
          <a:lstStyle>
            <a:lvl1pPr>
              <a:lnSpc>
                <a:spcPct val="100000"/>
              </a:lnSpc>
              <a:buClr>
                <a:srgbClr val="03AAEC"/>
              </a:buClr>
              <a:buFont typeface="Titillium Web" pitchFamily="2"/>
              <a:buChar char="&gt;"/>
              <a:defRPr/>
            </a:lvl1pPr>
            <a:lvl2pPr>
              <a:lnSpc>
                <a:spcPct val="100000"/>
              </a:lnSpc>
              <a:buClr>
                <a:srgbClr val="03AAEC"/>
              </a:buClr>
              <a:buFont typeface="Titillium Web" pitchFamily="2"/>
              <a:buChar char="&gt;"/>
              <a:defRPr/>
            </a:lvl2pPr>
            <a:lvl3pPr>
              <a:lnSpc>
                <a:spcPct val="100000"/>
              </a:lnSpc>
              <a:buClr>
                <a:srgbClr val="03AAEC"/>
              </a:buClr>
              <a:buFont typeface="Titillium Web" pitchFamily="2"/>
              <a:buChar char="&gt;"/>
              <a:defRPr/>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Graphic 6">
            <a:extLst>
              <a:ext uri="{FF2B5EF4-FFF2-40B4-BE49-F238E27FC236}">
                <a16:creationId xmlns:a16="http://schemas.microsoft.com/office/drawing/2014/main" id="{CFFF7579-32BE-644C-B5FB-F5AAC2C73EF8}"/>
              </a:ext>
            </a:extLst>
          </p:cNvPr>
          <p:cNvPicPr>
            <a:picLocks noChangeAspect="1"/>
          </p:cNvPicPr>
          <p:nvPr/>
        </p:nvPicPr>
        <p:blipFill>
          <a:blip r:embed="rId2">
            <a:extLst>
              <a:ext uri="{96DAC541-7B7A-43D3-8B79-37D633B846F1}">
                <asvg:svgBlip xmlns:asvg="http://schemas.microsoft.com/office/drawing/2016/SVG/main" r:embed="rId3"/>
              </a:ext>
            </a:extLst>
          </a:blip>
          <a:srcRect l="-4840" t="-3094" r="52533" b="23545"/>
          <a:stretch>
            <a:fillRect/>
          </a:stretch>
        </p:blipFill>
        <p:spPr>
          <a:xfrm rot="16200004">
            <a:off x="9138926" y="-1066804"/>
            <a:ext cx="1986277" cy="4119884"/>
          </a:xfrm>
          <a:prstGeom prst="rect">
            <a:avLst/>
          </a:prstGeom>
          <a:noFill/>
          <a:ln cap="flat">
            <a:noFill/>
          </a:ln>
        </p:spPr>
      </p:pic>
    </p:spTree>
    <p:extLst>
      <p:ext uri="{BB962C8B-B14F-4D97-AF65-F5344CB8AC3E}">
        <p14:creationId xmlns:p14="http://schemas.microsoft.com/office/powerpoint/2010/main" val="20583345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22_Title Ext_Video_Gradient block_Sky Blue">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8153BC89-BB49-2D07-3583-545494598371}"/>
              </a:ext>
            </a:extLst>
          </p:cNvPr>
          <p:cNvSpPr txBox="1">
            <a:spLocks noGrp="1"/>
          </p:cNvSpPr>
          <p:nvPr>
            <p:ph type="body" idx="4294967295"/>
          </p:nvPr>
        </p:nvSpPr>
        <p:spPr>
          <a:xfrm>
            <a:off x="592138" y="985622"/>
            <a:ext cx="8594198" cy="1215703"/>
          </a:xfrm>
        </p:spPr>
        <p:txBody>
          <a:bodyPr>
            <a:noAutofit/>
          </a:bodyPr>
          <a:lstStyle>
            <a:lvl1pPr marL="0" indent="0">
              <a:lnSpc>
                <a:spcPct val="70000"/>
              </a:lnSpc>
              <a:buNone/>
              <a:defRPr lang="en-US" sz="4800"/>
            </a:lvl1pPr>
          </a:lstStyle>
          <a:p>
            <a:pPr lvl="0"/>
            <a:r>
              <a:rPr lang="en-US"/>
              <a:t>CLICK TO EDIT</a:t>
            </a:r>
          </a:p>
        </p:txBody>
      </p:sp>
      <p:sp>
        <p:nvSpPr>
          <p:cNvPr id="3" name="object 15">
            <a:extLst>
              <a:ext uri="{FF2B5EF4-FFF2-40B4-BE49-F238E27FC236}">
                <a16:creationId xmlns:a16="http://schemas.microsoft.com/office/drawing/2014/main" id="{1D3F6F20-07DD-A4EC-4CFA-839031A334B6}"/>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339D9EE7-7570-46C0-BACC-058FFBA36B10}" type="slidenum">
              <a:t>‹#›</a:t>
            </a:fld>
            <a:endParaRPr lang="en-GB" sz="1200" b="0" i="0" u="none" strike="noStrike" kern="1200" cap="none" spc="-15" baseline="0" dirty="0">
              <a:solidFill>
                <a:srgbClr val="203261"/>
              </a:solidFill>
              <a:uFillTx/>
              <a:latin typeface="Titillium Web Light" pitchFamily="2"/>
            </a:endParaRPr>
          </a:p>
        </p:txBody>
      </p:sp>
      <p:sp>
        <p:nvSpPr>
          <p:cNvPr id="4" name="object 2">
            <a:extLst>
              <a:ext uri="{FF2B5EF4-FFF2-40B4-BE49-F238E27FC236}">
                <a16:creationId xmlns:a16="http://schemas.microsoft.com/office/drawing/2014/main" id="{046AC95D-18C5-D0E9-CFCE-3023EC05D96B}"/>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5" name="object 4">
            <a:extLst>
              <a:ext uri="{FF2B5EF4-FFF2-40B4-BE49-F238E27FC236}">
                <a16:creationId xmlns:a16="http://schemas.microsoft.com/office/drawing/2014/main" id="{00F0F8F4-4F14-110A-AC4D-D53AFDDBC319}"/>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6" name="Text Placeholder 2">
            <a:extLst>
              <a:ext uri="{FF2B5EF4-FFF2-40B4-BE49-F238E27FC236}">
                <a16:creationId xmlns:a16="http://schemas.microsoft.com/office/drawing/2014/main" id="{CA8A0284-26A5-A02D-A158-77AB6AD2E594}"/>
              </a:ext>
            </a:extLst>
          </p:cNvPr>
          <p:cNvSpPr txBox="1">
            <a:spLocks noGrp="1"/>
          </p:cNvSpPr>
          <p:nvPr>
            <p:ph idx="4294967295"/>
          </p:nvPr>
        </p:nvSpPr>
        <p:spPr>
          <a:xfrm>
            <a:off x="592138" y="2380475"/>
            <a:ext cx="8594189" cy="3653430"/>
          </a:xfrm>
          <a:solidFill>
            <a:srgbClr val="FFFFFF"/>
          </a:solidFill>
        </p:spPr>
        <p:txBody>
          <a:bodyPr/>
          <a:lstStyle>
            <a:lvl1pPr>
              <a:lnSpc>
                <a:spcPct val="100000"/>
              </a:lnSpc>
              <a:buClr>
                <a:srgbClr val="203261"/>
              </a:buClr>
              <a:buFont typeface="Titillium Web" pitchFamily="2"/>
              <a:buChar char="&gt;"/>
              <a:defRPr/>
            </a:lvl1pPr>
            <a:lvl2pPr>
              <a:lnSpc>
                <a:spcPct val="100000"/>
              </a:lnSpc>
              <a:buClr>
                <a:srgbClr val="203261"/>
              </a:buClr>
              <a:buFont typeface="Titillium Web" pitchFamily="2"/>
              <a:buChar char="&gt;"/>
              <a:defRPr/>
            </a:lvl2pPr>
            <a:lvl3pPr>
              <a:lnSpc>
                <a:spcPct val="100000"/>
              </a:lnSpc>
              <a:buClr>
                <a:srgbClr val="203261"/>
              </a:buClr>
              <a:buFont typeface="Titillium Web" pitchFamily="2"/>
              <a:buChar char="&gt;"/>
              <a:defRPr/>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Graphic 6">
            <a:extLst>
              <a:ext uri="{FF2B5EF4-FFF2-40B4-BE49-F238E27FC236}">
                <a16:creationId xmlns:a16="http://schemas.microsoft.com/office/drawing/2014/main" id="{454EB069-817C-3913-71EE-48B0D81443BE}"/>
              </a:ext>
            </a:extLst>
          </p:cNvPr>
          <p:cNvPicPr>
            <a:picLocks noChangeAspect="1"/>
          </p:cNvPicPr>
          <p:nvPr/>
        </p:nvPicPr>
        <p:blipFill>
          <a:blip r:embed="rId2">
            <a:extLst>
              <a:ext uri="{96DAC541-7B7A-43D3-8B79-37D633B846F1}">
                <asvg:svgBlip xmlns:asvg="http://schemas.microsoft.com/office/drawing/2016/SVG/main" r:embed="rId3"/>
              </a:ext>
            </a:extLst>
          </a:blip>
          <a:srcRect l="-4840" t="-3094" r="52533" b="23545"/>
          <a:stretch>
            <a:fillRect/>
          </a:stretch>
        </p:blipFill>
        <p:spPr>
          <a:xfrm rot="16200004">
            <a:off x="9138926" y="-1066804"/>
            <a:ext cx="1986277" cy="4119884"/>
          </a:xfrm>
          <a:prstGeom prst="rect">
            <a:avLst/>
          </a:prstGeom>
          <a:noFill/>
          <a:ln cap="flat">
            <a:noFill/>
          </a:ln>
        </p:spPr>
      </p:pic>
    </p:spTree>
    <p:extLst>
      <p:ext uri="{BB962C8B-B14F-4D97-AF65-F5344CB8AC3E}">
        <p14:creationId xmlns:p14="http://schemas.microsoft.com/office/powerpoint/2010/main" val="29567953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9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3811CF5-3D01-BC37-2772-1AF6E729F1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pic>
        <p:nvPicPr>
          <p:cNvPr id="3" name="Graphic 2">
            <a:extLst>
              <a:ext uri="{FF2B5EF4-FFF2-40B4-BE49-F238E27FC236}">
                <a16:creationId xmlns:a16="http://schemas.microsoft.com/office/drawing/2014/main" id="{786C45B8-02DE-F163-AE23-C3EC2C56D05E}"/>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4" name="Text Placeholder 11">
            <a:extLst>
              <a:ext uri="{FF2B5EF4-FFF2-40B4-BE49-F238E27FC236}">
                <a16:creationId xmlns:a16="http://schemas.microsoft.com/office/drawing/2014/main" id="{99EC5A18-6974-41A5-7543-68D210141E5F}"/>
              </a:ext>
            </a:extLst>
          </p:cNvPr>
          <p:cNvSpPr txBox="1">
            <a:spLocks noGrp="1"/>
          </p:cNvSpPr>
          <p:nvPr>
            <p:ph type="body" idx="4294967295"/>
          </p:nvPr>
        </p:nvSpPr>
        <p:spPr>
          <a:xfrm>
            <a:off x="5382579" y="1190521"/>
            <a:ext cx="5917192" cy="1061618"/>
          </a:xfrm>
        </p:spPr>
        <p:txBody>
          <a:bodyPr>
            <a:noAutofit/>
          </a:bodyPr>
          <a:lstStyle>
            <a:lvl1pPr marL="0" indent="0">
              <a:lnSpc>
                <a:spcPct val="70000"/>
              </a:lnSpc>
              <a:buNone/>
              <a:defRPr lang="en-US" sz="4800">
                <a:solidFill>
                  <a:srgbClr val="03AAEC"/>
                </a:solidFill>
              </a:defRPr>
            </a:lvl1pPr>
          </a:lstStyle>
          <a:p>
            <a:pPr lvl="0"/>
            <a:r>
              <a:rPr lang="en-US"/>
              <a:t>Click to edit</a:t>
            </a:r>
          </a:p>
        </p:txBody>
      </p:sp>
      <p:sp>
        <p:nvSpPr>
          <p:cNvPr id="5" name="Text Placeholder 11">
            <a:extLst>
              <a:ext uri="{FF2B5EF4-FFF2-40B4-BE49-F238E27FC236}">
                <a16:creationId xmlns:a16="http://schemas.microsoft.com/office/drawing/2014/main" id="{DED2B925-7DF9-99E0-5CAA-EBF6522FB5A5}"/>
              </a:ext>
            </a:extLst>
          </p:cNvPr>
          <p:cNvSpPr txBox="1">
            <a:spLocks noGrp="1"/>
          </p:cNvSpPr>
          <p:nvPr>
            <p:ph type="body" idx="4294967295"/>
          </p:nvPr>
        </p:nvSpPr>
        <p:spPr>
          <a:xfrm>
            <a:off x="592878" y="2011680"/>
            <a:ext cx="3996056" cy="3210558"/>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sp>
        <p:nvSpPr>
          <p:cNvPr id="6" name="object 15">
            <a:extLst>
              <a:ext uri="{FF2B5EF4-FFF2-40B4-BE49-F238E27FC236}">
                <a16:creationId xmlns:a16="http://schemas.microsoft.com/office/drawing/2014/main" id="{14958183-80D3-5C5A-D2AF-A331E9B3B505}"/>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F1F58E36-F6F6-4A72-9213-A477F9E9F4B7}"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EF498144-06F7-4DB8-9C62-F07C14B00076}"/>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97C066B7-B80F-F723-D534-FAA40A70E4DC}"/>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9" name="Text Placeholder 2">
            <a:extLst>
              <a:ext uri="{FF2B5EF4-FFF2-40B4-BE49-F238E27FC236}">
                <a16:creationId xmlns:a16="http://schemas.microsoft.com/office/drawing/2014/main" id="{55A5DE2F-1651-4230-A6EE-A329B8937CDD}"/>
              </a:ext>
            </a:extLst>
          </p:cNvPr>
          <p:cNvSpPr txBox="1">
            <a:spLocks noGrp="1"/>
          </p:cNvSpPr>
          <p:nvPr>
            <p:ph idx="4294967295"/>
          </p:nvPr>
        </p:nvSpPr>
        <p:spPr>
          <a:xfrm>
            <a:off x="5382579" y="2380475"/>
            <a:ext cx="2808917" cy="3653430"/>
          </a:xfrm>
          <a:solidFill>
            <a:srgbClr val="FFFFFF"/>
          </a:solidFill>
        </p:spPr>
        <p:txBody>
          <a:bodyPr/>
          <a:lstStyle>
            <a:lvl1pPr>
              <a:lnSpc>
                <a:spcPct val="100000"/>
              </a:lnSpc>
              <a:buClr>
                <a:srgbClr val="03AAEC"/>
              </a:buClr>
              <a:buFont typeface="Titillium Web" pitchFamily="2"/>
              <a:buChar char="&gt;"/>
              <a:defRPr sz="1600"/>
            </a:lvl1pPr>
            <a:lvl2pPr>
              <a:lnSpc>
                <a:spcPct val="100000"/>
              </a:lnSpc>
              <a:buClr>
                <a:srgbClr val="03AAEC"/>
              </a:buClr>
              <a:buFont typeface="Titillium Web" pitchFamily="2"/>
              <a:buChar char="&gt;"/>
              <a:defRPr sz="1600"/>
            </a:lvl2pPr>
            <a:lvl3pPr>
              <a:lnSpc>
                <a:spcPct val="100000"/>
              </a:lnSpc>
              <a:buClr>
                <a:srgbClr val="03AAEC"/>
              </a:buClr>
              <a:buFont typeface="Titillium Web" pitchFamily="2"/>
              <a:buChar char="&gt;"/>
              <a:defRPr sz="1600"/>
            </a:lvl3pPr>
            <a:lvl4pPr>
              <a:lnSpc>
                <a:spcPct val="100000"/>
              </a:lnSpc>
              <a:buClr>
                <a:srgbClr val="03AAEC"/>
              </a:buClr>
              <a:buFont typeface="Titillium Web" pitchFamily="2"/>
              <a:buChar char="&gt;"/>
              <a:defRPr sz="1600"/>
            </a:lvl4pPr>
            <a:lvl5pPr>
              <a:lnSpc>
                <a:spcPct val="100000"/>
              </a:lnSpc>
              <a:buClr>
                <a:srgbClr val="03AAEC"/>
              </a:buClr>
              <a:buFont typeface="Titillium Web" pitchFamily="2"/>
              <a:buChar char="&gt;"/>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2">
            <a:extLst>
              <a:ext uri="{FF2B5EF4-FFF2-40B4-BE49-F238E27FC236}">
                <a16:creationId xmlns:a16="http://schemas.microsoft.com/office/drawing/2014/main" id="{B3DA0A0E-2ECA-71D6-5E7F-A82491883914}"/>
              </a:ext>
            </a:extLst>
          </p:cNvPr>
          <p:cNvSpPr txBox="1">
            <a:spLocks noGrp="1"/>
          </p:cNvSpPr>
          <p:nvPr>
            <p:ph idx="4294967295"/>
          </p:nvPr>
        </p:nvSpPr>
        <p:spPr>
          <a:xfrm>
            <a:off x="8490853" y="2380475"/>
            <a:ext cx="2808917" cy="3653430"/>
          </a:xfrm>
          <a:solidFill>
            <a:srgbClr val="FFFFFF"/>
          </a:solidFill>
        </p:spPr>
        <p:txBody>
          <a:bodyPr/>
          <a:lstStyle>
            <a:lvl1pPr>
              <a:lnSpc>
                <a:spcPct val="100000"/>
              </a:lnSpc>
              <a:buClr>
                <a:srgbClr val="03AAEC"/>
              </a:buClr>
              <a:buFont typeface="Titillium Web" pitchFamily="2"/>
              <a:buChar char="&gt;"/>
              <a:defRPr sz="1600"/>
            </a:lvl1pPr>
            <a:lvl2pPr>
              <a:lnSpc>
                <a:spcPct val="100000"/>
              </a:lnSpc>
              <a:buClr>
                <a:srgbClr val="03AAEC"/>
              </a:buClr>
              <a:buFont typeface="Titillium Web" pitchFamily="2"/>
              <a:buChar char="&gt;"/>
              <a:defRPr sz="1600"/>
            </a:lvl2pPr>
            <a:lvl3pPr>
              <a:lnSpc>
                <a:spcPct val="100000"/>
              </a:lnSpc>
              <a:buClr>
                <a:srgbClr val="03AAEC"/>
              </a:buClr>
              <a:buFont typeface="Titillium Web" pitchFamily="2"/>
              <a:buChar char="&gt;"/>
              <a:defRPr sz="1600"/>
            </a:lvl3pPr>
            <a:lvl4pPr>
              <a:lnSpc>
                <a:spcPct val="100000"/>
              </a:lnSpc>
              <a:buClr>
                <a:srgbClr val="03AAEC"/>
              </a:buClr>
              <a:buFont typeface="Titillium Web" pitchFamily="2"/>
              <a:buChar char="&gt;"/>
              <a:defRPr sz="1600"/>
            </a:lvl4pPr>
            <a:lvl5pPr>
              <a:lnSpc>
                <a:spcPct val="100000"/>
              </a:lnSpc>
              <a:buClr>
                <a:srgbClr val="03AAEC"/>
              </a:buClr>
              <a:buFont typeface="Titillium Web" pitchFamily="2"/>
              <a:buChar char="&gt;"/>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1158116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4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E4A19E7-78B8-B023-BEDE-839901F5513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pic>
        <p:nvPicPr>
          <p:cNvPr id="3" name="Graphic 2">
            <a:extLst>
              <a:ext uri="{FF2B5EF4-FFF2-40B4-BE49-F238E27FC236}">
                <a16:creationId xmlns:a16="http://schemas.microsoft.com/office/drawing/2014/main" id="{41B9D1CF-DBE7-5877-9DCE-02E57BE0FE0C}"/>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4" name="Text Placeholder 11">
            <a:extLst>
              <a:ext uri="{FF2B5EF4-FFF2-40B4-BE49-F238E27FC236}">
                <a16:creationId xmlns:a16="http://schemas.microsoft.com/office/drawing/2014/main" id="{639AFB99-1C5D-25FA-8834-68DBC05500F2}"/>
              </a:ext>
            </a:extLst>
          </p:cNvPr>
          <p:cNvSpPr txBox="1">
            <a:spLocks noGrp="1"/>
          </p:cNvSpPr>
          <p:nvPr>
            <p:ph type="body" idx="4294967295"/>
          </p:nvPr>
        </p:nvSpPr>
        <p:spPr>
          <a:xfrm>
            <a:off x="5382579" y="1190521"/>
            <a:ext cx="5917192" cy="1061618"/>
          </a:xfrm>
        </p:spPr>
        <p:txBody>
          <a:bodyPr>
            <a:noAutofit/>
          </a:bodyPr>
          <a:lstStyle>
            <a:lvl1pPr marL="0" indent="0">
              <a:lnSpc>
                <a:spcPct val="70000"/>
              </a:lnSpc>
              <a:buNone/>
              <a:defRPr lang="en-US" sz="4800"/>
            </a:lvl1pPr>
          </a:lstStyle>
          <a:p>
            <a:pPr lvl="0"/>
            <a:r>
              <a:rPr lang="en-US"/>
              <a:t>Click to edit</a:t>
            </a:r>
          </a:p>
        </p:txBody>
      </p:sp>
      <p:sp>
        <p:nvSpPr>
          <p:cNvPr id="5" name="Text Placeholder 11">
            <a:extLst>
              <a:ext uri="{FF2B5EF4-FFF2-40B4-BE49-F238E27FC236}">
                <a16:creationId xmlns:a16="http://schemas.microsoft.com/office/drawing/2014/main" id="{D98AEE60-E396-11F0-4455-373D879AB8D4}"/>
              </a:ext>
            </a:extLst>
          </p:cNvPr>
          <p:cNvSpPr txBox="1">
            <a:spLocks noGrp="1"/>
          </p:cNvSpPr>
          <p:nvPr>
            <p:ph type="body" idx="4294967295"/>
          </p:nvPr>
        </p:nvSpPr>
        <p:spPr>
          <a:xfrm>
            <a:off x="592878" y="2011680"/>
            <a:ext cx="3996056" cy="3210558"/>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sp>
        <p:nvSpPr>
          <p:cNvPr id="6" name="object 15">
            <a:extLst>
              <a:ext uri="{FF2B5EF4-FFF2-40B4-BE49-F238E27FC236}">
                <a16:creationId xmlns:a16="http://schemas.microsoft.com/office/drawing/2014/main" id="{CA3FFA5D-C0A0-1F24-1B0C-0B640C98BF24}"/>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8E46D204-1A63-4E48-9521-7E66D75D6252}"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5DFDE7BD-4123-88B9-9532-C282663CCDD4}"/>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36B5658B-B2E0-2685-010F-2CB9CF2345C0}"/>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9" name="Text Placeholder 2">
            <a:extLst>
              <a:ext uri="{FF2B5EF4-FFF2-40B4-BE49-F238E27FC236}">
                <a16:creationId xmlns:a16="http://schemas.microsoft.com/office/drawing/2014/main" id="{D8788F4F-008A-4950-233E-AC75BA78319F}"/>
              </a:ext>
            </a:extLst>
          </p:cNvPr>
          <p:cNvSpPr txBox="1">
            <a:spLocks noGrp="1"/>
          </p:cNvSpPr>
          <p:nvPr>
            <p:ph idx="4294967295"/>
          </p:nvPr>
        </p:nvSpPr>
        <p:spPr>
          <a:xfrm>
            <a:off x="5382579" y="2380475"/>
            <a:ext cx="2808917" cy="3653430"/>
          </a:xfrm>
          <a:solidFill>
            <a:srgbClr val="FFFFFF"/>
          </a:solidFill>
        </p:spPr>
        <p:txBody>
          <a:bodyPr/>
          <a:lstStyle>
            <a:lvl1pPr>
              <a:lnSpc>
                <a:spcPct val="100000"/>
              </a:lnSpc>
              <a:buClr>
                <a:srgbClr val="203261"/>
              </a:buClr>
              <a:buFont typeface="Titillium Web" pitchFamily="2"/>
              <a:buChar char="&gt;"/>
              <a:defRPr sz="1600"/>
            </a:lvl1pPr>
            <a:lvl2pPr>
              <a:lnSpc>
                <a:spcPct val="100000"/>
              </a:lnSpc>
              <a:buClr>
                <a:srgbClr val="203261"/>
              </a:buClr>
              <a:buFont typeface="Titillium Web" pitchFamily="2"/>
              <a:buChar char="&gt;"/>
              <a:defRPr sz="1600"/>
            </a:lvl2pPr>
            <a:lvl3pPr>
              <a:lnSpc>
                <a:spcPct val="100000"/>
              </a:lnSpc>
              <a:buClr>
                <a:srgbClr val="203261"/>
              </a:buClr>
              <a:buFont typeface="Titillium Web" pitchFamily="2"/>
              <a:buChar char="&gt;"/>
              <a:defRPr sz="1600"/>
            </a:lvl3pPr>
            <a:lvl4pPr>
              <a:lnSpc>
                <a:spcPct val="100000"/>
              </a:lnSpc>
              <a:buClr>
                <a:srgbClr val="203261"/>
              </a:buClr>
              <a:buFont typeface="Titillium Web" pitchFamily="2"/>
              <a:buChar char="&gt;"/>
              <a:defRPr sz="1600"/>
            </a:lvl4pPr>
            <a:lvl5pPr>
              <a:lnSpc>
                <a:spcPct val="100000"/>
              </a:lnSpc>
              <a:buClr>
                <a:srgbClr val="203261"/>
              </a:buClr>
              <a:buFont typeface="Titillium Web" pitchFamily="2"/>
              <a:buChar char="&gt;"/>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2">
            <a:extLst>
              <a:ext uri="{FF2B5EF4-FFF2-40B4-BE49-F238E27FC236}">
                <a16:creationId xmlns:a16="http://schemas.microsoft.com/office/drawing/2014/main" id="{4F0AEE7E-031A-7867-28B0-C7656A3B7CBF}"/>
              </a:ext>
            </a:extLst>
          </p:cNvPr>
          <p:cNvSpPr txBox="1">
            <a:spLocks noGrp="1"/>
          </p:cNvSpPr>
          <p:nvPr>
            <p:ph idx="4294967295"/>
          </p:nvPr>
        </p:nvSpPr>
        <p:spPr>
          <a:xfrm>
            <a:off x="8490853" y="2380475"/>
            <a:ext cx="2808917" cy="3653430"/>
          </a:xfrm>
          <a:solidFill>
            <a:srgbClr val="FFFFFF"/>
          </a:solidFill>
        </p:spPr>
        <p:txBody>
          <a:bodyPr/>
          <a:lstStyle>
            <a:lvl1pPr>
              <a:lnSpc>
                <a:spcPct val="100000"/>
              </a:lnSpc>
              <a:buClr>
                <a:srgbClr val="203261"/>
              </a:buClr>
              <a:buFont typeface="Titillium Web" pitchFamily="2"/>
              <a:buChar char="&gt;"/>
              <a:defRPr sz="1600"/>
            </a:lvl1pPr>
            <a:lvl2pPr>
              <a:lnSpc>
                <a:spcPct val="100000"/>
              </a:lnSpc>
              <a:buClr>
                <a:srgbClr val="203261"/>
              </a:buClr>
              <a:buFont typeface="Titillium Web" pitchFamily="2"/>
              <a:buChar char="&gt;"/>
              <a:defRPr sz="1600"/>
            </a:lvl2pPr>
            <a:lvl3pPr>
              <a:lnSpc>
                <a:spcPct val="100000"/>
              </a:lnSpc>
              <a:buClr>
                <a:srgbClr val="203261"/>
              </a:buClr>
              <a:buFont typeface="Titillium Web" pitchFamily="2"/>
              <a:buChar char="&gt;"/>
              <a:defRPr sz="1600"/>
            </a:lvl3pPr>
            <a:lvl4pPr>
              <a:lnSpc>
                <a:spcPct val="100000"/>
              </a:lnSpc>
              <a:buClr>
                <a:srgbClr val="203261"/>
              </a:buClr>
              <a:buFont typeface="Titillium Web" pitchFamily="2"/>
              <a:buChar char="&gt;"/>
              <a:defRPr sz="1600"/>
            </a:lvl4pPr>
            <a:lvl5pPr>
              <a:lnSpc>
                <a:spcPct val="100000"/>
              </a:lnSpc>
              <a:buClr>
                <a:srgbClr val="203261"/>
              </a:buClr>
              <a:buFont typeface="Titillium Web" pitchFamily="2"/>
              <a:buChar char="&gt;"/>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54048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Title_4 images">
    <p:bg>
      <p:bgPr>
        <a:solidFill>
          <a:srgbClr val="FFFFFF"/>
        </a:solidFill>
        <a:effectLst/>
      </p:bgPr>
    </p:bg>
    <p:spTree>
      <p:nvGrpSpPr>
        <p:cNvPr id="1" name=""/>
        <p:cNvGrpSpPr/>
        <p:nvPr/>
      </p:nvGrpSpPr>
      <p:grpSpPr>
        <a:xfrm>
          <a:off x="0" y="0"/>
          <a:ext cx="0" cy="0"/>
          <a:chOff x="0" y="0"/>
          <a:chExt cx="0" cy="0"/>
        </a:xfrm>
      </p:grpSpPr>
      <p:pic>
        <p:nvPicPr>
          <p:cNvPr id="2" name="Graphic 7">
            <a:extLst>
              <a:ext uri="{FF2B5EF4-FFF2-40B4-BE49-F238E27FC236}">
                <a16:creationId xmlns:a16="http://schemas.microsoft.com/office/drawing/2014/main" id="{42653529-1C4B-0A7D-DF2A-2F0E50AA71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4577" y="5334006"/>
            <a:ext cx="1706270" cy="795866"/>
          </a:xfrm>
          <a:prstGeom prst="rect">
            <a:avLst/>
          </a:prstGeom>
          <a:noFill/>
          <a:ln cap="flat">
            <a:noFill/>
          </a:ln>
        </p:spPr>
      </p:pic>
      <p:pic>
        <p:nvPicPr>
          <p:cNvPr id="3" name="Graphic 9">
            <a:extLst>
              <a:ext uri="{FF2B5EF4-FFF2-40B4-BE49-F238E27FC236}">
                <a16:creationId xmlns:a16="http://schemas.microsoft.com/office/drawing/2014/main" id="{CD53DA2C-CA9E-31B4-0BE3-4FFEDD281CDE}"/>
              </a:ext>
            </a:extLst>
          </p:cNvPr>
          <p:cNvPicPr>
            <a:picLocks noChangeAspect="1"/>
          </p:cNvPicPr>
          <p:nvPr/>
        </p:nvPicPr>
        <p:blipFill>
          <a:blip r:embed="rId4">
            <a:extLst>
              <a:ext uri="{96DAC541-7B7A-43D3-8B79-37D633B846F1}">
                <asvg:svgBlip xmlns:asvg="http://schemas.microsoft.com/office/drawing/2016/SVG/main" r:embed="rId5"/>
              </a:ext>
            </a:extLst>
          </a:blip>
          <a:srcRect r="54202" b="16567"/>
          <a:stretch>
            <a:fillRect/>
          </a:stretch>
        </p:blipFill>
        <p:spPr>
          <a:xfrm rot="5400013" flipH="1">
            <a:off x="7487125" y="-1391122"/>
            <a:ext cx="1874026" cy="4656271"/>
          </a:xfrm>
          <a:prstGeom prst="rect">
            <a:avLst/>
          </a:prstGeom>
          <a:noFill/>
          <a:ln cap="flat">
            <a:noFill/>
          </a:ln>
        </p:spPr>
      </p:pic>
      <p:sp>
        <p:nvSpPr>
          <p:cNvPr id="4" name="Text Placeholder 11">
            <a:extLst>
              <a:ext uri="{FF2B5EF4-FFF2-40B4-BE49-F238E27FC236}">
                <a16:creationId xmlns:a16="http://schemas.microsoft.com/office/drawing/2014/main" id="{13618E91-0E4D-2A1C-1961-0A7B8EBEB24F}"/>
              </a:ext>
            </a:extLst>
          </p:cNvPr>
          <p:cNvSpPr txBox="1">
            <a:spLocks noGrp="1"/>
          </p:cNvSpPr>
          <p:nvPr>
            <p:ph type="body" idx="4294967295"/>
          </p:nvPr>
        </p:nvSpPr>
        <p:spPr>
          <a:xfrm>
            <a:off x="592878" y="1973942"/>
            <a:ext cx="4002566" cy="3296924"/>
          </a:xfrm>
        </p:spPr>
        <p:txBody>
          <a:bodyPr>
            <a:noAutofit/>
          </a:bodyPr>
          <a:lstStyle>
            <a:lvl1pPr marL="0" indent="0">
              <a:lnSpc>
                <a:spcPct val="70000"/>
              </a:lnSpc>
              <a:buNone/>
              <a:defRPr sz="5400"/>
            </a:lvl1pPr>
          </a:lstStyle>
          <a:p>
            <a:pPr lvl="0"/>
            <a:r>
              <a:rPr lang="en-GB"/>
              <a:t>CLICK TO EDIT MASTER TEXT STYLES - LONGER HEADLINES</a:t>
            </a:r>
            <a:endParaRPr lang="en-US"/>
          </a:p>
        </p:txBody>
      </p:sp>
      <p:sp>
        <p:nvSpPr>
          <p:cNvPr id="5" name="Picture Placeholder 6">
            <a:extLst>
              <a:ext uri="{FF2B5EF4-FFF2-40B4-BE49-F238E27FC236}">
                <a16:creationId xmlns:a16="http://schemas.microsoft.com/office/drawing/2014/main" id="{97D9CCD7-12E8-6831-6DAA-44E3BFE4C780}"/>
              </a:ext>
            </a:extLst>
          </p:cNvPr>
          <p:cNvSpPr txBox="1">
            <a:spLocks noGrp="1"/>
          </p:cNvSpPr>
          <p:nvPr>
            <p:ph type="pic" idx="4294967295"/>
          </p:nvPr>
        </p:nvSpPr>
        <p:spPr>
          <a:xfrm>
            <a:off x="5212080" y="0"/>
            <a:ext cx="3160394" cy="3423915"/>
          </a:xfrm>
        </p:spPr>
        <p:txBody>
          <a:bodyPr/>
          <a:lstStyle>
            <a:lvl1pPr>
              <a:defRPr/>
            </a:lvl1pPr>
          </a:lstStyle>
          <a:p>
            <a:pPr lvl="0"/>
            <a:endParaRPr lang="en-GB" dirty="0"/>
          </a:p>
        </p:txBody>
      </p:sp>
      <p:sp>
        <p:nvSpPr>
          <p:cNvPr id="6" name="Picture Placeholder 6">
            <a:extLst>
              <a:ext uri="{FF2B5EF4-FFF2-40B4-BE49-F238E27FC236}">
                <a16:creationId xmlns:a16="http://schemas.microsoft.com/office/drawing/2014/main" id="{F7BCF75B-9645-4C04-0687-509AB0303AAA}"/>
              </a:ext>
            </a:extLst>
          </p:cNvPr>
          <p:cNvSpPr txBox="1">
            <a:spLocks noGrp="1"/>
          </p:cNvSpPr>
          <p:nvPr>
            <p:ph type="pic" idx="4294967295"/>
          </p:nvPr>
        </p:nvSpPr>
        <p:spPr>
          <a:xfrm>
            <a:off x="5212080" y="3423915"/>
            <a:ext cx="3879534" cy="3429000"/>
          </a:xfrm>
        </p:spPr>
        <p:txBody>
          <a:bodyPr/>
          <a:lstStyle>
            <a:lvl1pPr>
              <a:defRPr lang="en-US"/>
            </a:lvl1pPr>
          </a:lstStyle>
          <a:p>
            <a:pPr lvl="0"/>
            <a:r>
              <a:rPr lang="en-US" dirty="0"/>
              <a:t> </a:t>
            </a:r>
            <a:endParaRPr lang="en-GB" dirty="0"/>
          </a:p>
        </p:txBody>
      </p:sp>
      <p:sp>
        <p:nvSpPr>
          <p:cNvPr id="7" name="Picture Placeholder 6">
            <a:extLst>
              <a:ext uri="{FF2B5EF4-FFF2-40B4-BE49-F238E27FC236}">
                <a16:creationId xmlns:a16="http://schemas.microsoft.com/office/drawing/2014/main" id="{8BD132D1-5968-4E33-0AD2-AEE88D624A97}"/>
              </a:ext>
            </a:extLst>
          </p:cNvPr>
          <p:cNvSpPr txBox="1">
            <a:spLocks noGrp="1"/>
          </p:cNvSpPr>
          <p:nvPr>
            <p:ph type="pic" idx="4294967295"/>
          </p:nvPr>
        </p:nvSpPr>
        <p:spPr>
          <a:xfrm>
            <a:off x="8372475" y="0"/>
            <a:ext cx="3819521" cy="3423925"/>
          </a:xfrm>
        </p:spPr>
        <p:txBody>
          <a:bodyPr/>
          <a:lstStyle>
            <a:lvl1pPr>
              <a:defRPr/>
            </a:lvl1pPr>
          </a:lstStyle>
          <a:p>
            <a:pPr lvl="0"/>
            <a:endParaRPr lang="en-GB" dirty="0"/>
          </a:p>
        </p:txBody>
      </p:sp>
      <p:sp>
        <p:nvSpPr>
          <p:cNvPr id="8" name="Picture Placeholder 6">
            <a:extLst>
              <a:ext uri="{FF2B5EF4-FFF2-40B4-BE49-F238E27FC236}">
                <a16:creationId xmlns:a16="http://schemas.microsoft.com/office/drawing/2014/main" id="{8B86B501-6186-2CB0-6B3C-6BBF22B6481F}"/>
              </a:ext>
            </a:extLst>
          </p:cNvPr>
          <p:cNvSpPr txBox="1">
            <a:spLocks noGrp="1"/>
          </p:cNvSpPr>
          <p:nvPr>
            <p:ph type="pic" idx="4294967295"/>
          </p:nvPr>
        </p:nvSpPr>
        <p:spPr>
          <a:xfrm>
            <a:off x="9091614" y="3423915"/>
            <a:ext cx="3100382" cy="3429000"/>
          </a:xfrm>
        </p:spPr>
        <p:txBody>
          <a:bodyPr/>
          <a:lstStyle>
            <a:lvl1pPr>
              <a:defRPr lang="en-US"/>
            </a:lvl1pPr>
          </a:lstStyle>
          <a:p>
            <a:pPr lvl="0"/>
            <a:r>
              <a:rPr lang="en-US" dirty="0"/>
              <a:t> </a:t>
            </a:r>
            <a:endParaRPr lang="en-GB" dirty="0"/>
          </a:p>
        </p:txBody>
      </p:sp>
      <p:sp>
        <p:nvSpPr>
          <p:cNvPr id="9" name="Text Placeholder 11">
            <a:extLst>
              <a:ext uri="{FF2B5EF4-FFF2-40B4-BE49-F238E27FC236}">
                <a16:creationId xmlns:a16="http://schemas.microsoft.com/office/drawing/2014/main" id="{B3C1837F-F468-11DE-538B-BA4209030C1D}"/>
              </a:ext>
            </a:extLst>
          </p:cNvPr>
          <p:cNvSpPr txBox="1">
            <a:spLocks noGrp="1"/>
          </p:cNvSpPr>
          <p:nvPr>
            <p:ph type="body" idx="4294967295"/>
          </p:nvPr>
        </p:nvSpPr>
        <p:spPr>
          <a:xfrm>
            <a:off x="5686415" y="5806321"/>
            <a:ext cx="1873066" cy="185778"/>
          </a:xfrm>
        </p:spPr>
        <p:txBody>
          <a:bodyPr>
            <a:noAutofit/>
          </a:bodyPr>
          <a:lstStyle>
            <a:lvl1pPr marL="0" indent="0">
              <a:lnSpc>
                <a:spcPct val="70000"/>
              </a:lnSpc>
              <a:buNone/>
              <a:defRPr lang="en-US" sz="1400" b="1"/>
            </a:lvl1pPr>
          </a:lstStyle>
          <a:p>
            <a:pPr lvl="0"/>
            <a:r>
              <a:rPr lang="en-US"/>
              <a:t>Name Surname</a:t>
            </a:r>
          </a:p>
        </p:txBody>
      </p:sp>
      <p:sp>
        <p:nvSpPr>
          <p:cNvPr id="10" name="Text Placeholder 11">
            <a:extLst>
              <a:ext uri="{FF2B5EF4-FFF2-40B4-BE49-F238E27FC236}">
                <a16:creationId xmlns:a16="http://schemas.microsoft.com/office/drawing/2014/main" id="{13A5804E-113E-85D5-CC7A-9A950ADD72A0}"/>
              </a:ext>
            </a:extLst>
          </p:cNvPr>
          <p:cNvSpPr txBox="1">
            <a:spLocks noGrp="1"/>
          </p:cNvSpPr>
          <p:nvPr>
            <p:ph type="body" idx="4294967295"/>
          </p:nvPr>
        </p:nvSpPr>
        <p:spPr>
          <a:xfrm>
            <a:off x="5686415" y="6033714"/>
            <a:ext cx="1297332" cy="185778"/>
          </a:xfrm>
        </p:spPr>
        <p:txBody>
          <a:bodyPr>
            <a:noAutofit/>
          </a:bodyPr>
          <a:lstStyle>
            <a:lvl1pPr marL="0" indent="0">
              <a:lnSpc>
                <a:spcPct val="70000"/>
              </a:lnSpc>
              <a:buNone/>
              <a:defRPr lang="en-US" sz="1050"/>
            </a:lvl1pPr>
          </a:lstStyle>
          <a:p>
            <a:pPr lvl="0"/>
            <a:r>
              <a:rPr lang="en-US"/>
              <a:t>Position</a:t>
            </a:r>
          </a:p>
        </p:txBody>
      </p:sp>
      <p:sp>
        <p:nvSpPr>
          <p:cNvPr id="11" name="Text Placeholder 11">
            <a:extLst>
              <a:ext uri="{FF2B5EF4-FFF2-40B4-BE49-F238E27FC236}">
                <a16:creationId xmlns:a16="http://schemas.microsoft.com/office/drawing/2014/main" id="{DA870D16-F4EF-D3C4-F4CB-B64D151288AE}"/>
              </a:ext>
            </a:extLst>
          </p:cNvPr>
          <p:cNvSpPr txBox="1">
            <a:spLocks noGrp="1"/>
          </p:cNvSpPr>
          <p:nvPr>
            <p:ph type="body" idx="4294967295"/>
          </p:nvPr>
        </p:nvSpPr>
        <p:spPr>
          <a:xfrm>
            <a:off x="6297701" y="2786615"/>
            <a:ext cx="1873066" cy="185778"/>
          </a:xfrm>
        </p:spPr>
        <p:txBody>
          <a:bodyPr>
            <a:noAutofit/>
          </a:bodyPr>
          <a:lstStyle>
            <a:lvl1pPr marL="0" indent="0">
              <a:lnSpc>
                <a:spcPct val="70000"/>
              </a:lnSpc>
              <a:buNone/>
              <a:defRPr lang="en-US" sz="1400" b="1"/>
            </a:lvl1pPr>
          </a:lstStyle>
          <a:p>
            <a:pPr lvl="0"/>
            <a:r>
              <a:rPr lang="en-US"/>
              <a:t>Name Surname</a:t>
            </a:r>
          </a:p>
        </p:txBody>
      </p:sp>
      <p:sp>
        <p:nvSpPr>
          <p:cNvPr id="12" name="Text Placeholder 11">
            <a:extLst>
              <a:ext uri="{FF2B5EF4-FFF2-40B4-BE49-F238E27FC236}">
                <a16:creationId xmlns:a16="http://schemas.microsoft.com/office/drawing/2014/main" id="{75481454-83CE-6AD8-7D00-45A6C9299D43}"/>
              </a:ext>
            </a:extLst>
          </p:cNvPr>
          <p:cNvSpPr txBox="1">
            <a:spLocks noGrp="1"/>
          </p:cNvSpPr>
          <p:nvPr>
            <p:ph type="body" idx="4294967295"/>
          </p:nvPr>
        </p:nvSpPr>
        <p:spPr>
          <a:xfrm>
            <a:off x="6297701" y="3014008"/>
            <a:ext cx="1297332" cy="185778"/>
          </a:xfrm>
        </p:spPr>
        <p:txBody>
          <a:bodyPr>
            <a:noAutofit/>
          </a:bodyPr>
          <a:lstStyle>
            <a:lvl1pPr marL="0" indent="0">
              <a:lnSpc>
                <a:spcPct val="70000"/>
              </a:lnSpc>
              <a:buNone/>
              <a:defRPr lang="en-US" sz="1050"/>
            </a:lvl1pPr>
          </a:lstStyle>
          <a:p>
            <a:pPr lvl="0"/>
            <a:r>
              <a:rPr lang="en-US"/>
              <a:t>Position</a:t>
            </a:r>
          </a:p>
        </p:txBody>
      </p:sp>
      <p:sp>
        <p:nvSpPr>
          <p:cNvPr id="13" name="Text Placeholder 11">
            <a:extLst>
              <a:ext uri="{FF2B5EF4-FFF2-40B4-BE49-F238E27FC236}">
                <a16:creationId xmlns:a16="http://schemas.microsoft.com/office/drawing/2014/main" id="{FBC821FC-67B9-7C77-37BC-1C2366B79BA7}"/>
              </a:ext>
            </a:extLst>
          </p:cNvPr>
          <p:cNvSpPr txBox="1">
            <a:spLocks noGrp="1"/>
          </p:cNvSpPr>
          <p:nvPr>
            <p:ph type="body" idx="4294967295"/>
          </p:nvPr>
        </p:nvSpPr>
        <p:spPr>
          <a:xfrm>
            <a:off x="8583600" y="2236887"/>
            <a:ext cx="1873066" cy="185778"/>
          </a:xfrm>
        </p:spPr>
        <p:txBody>
          <a:bodyPr>
            <a:noAutofit/>
          </a:bodyPr>
          <a:lstStyle>
            <a:lvl1pPr marL="0" indent="0">
              <a:lnSpc>
                <a:spcPct val="70000"/>
              </a:lnSpc>
              <a:buNone/>
              <a:defRPr lang="en-US" sz="1400" b="1"/>
            </a:lvl1pPr>
          </a:lstStyle>
          <a:p>
            <a:pPr lvl="0"/>
            <a:r>
              <a:rPr lang="en-US"/>
              <a:t>Name Surname</a:t>
            </a:r>
          </a:p>
        </p:txBody>
      </p:sp>
      <p:sp>
        <p:nvSpPr>
          <p:cNvPr id="14" name="Text Placeholder 11">
            <a:extLst>
              <a:ext uri="{FF2B5EF4-FFF2-40B4-BE49-F238E27FC236}">
                <a16:creationId xmlns:a16="http://schemas.microsoft.com/office/drawing/2014/main" id="{9C48AEA8-965F-CDA8-00B4-B5E850F57D6A}"/>
              </a:ext>
            </a:extLst>
          </p:cNvPr>
          <p:cNvSpPr txBox="1">
            <a:spLocks noGrp="1"/>
          </p:cNvSpPr>
          <p:nvPr>
            <p:ph type="body" idx="4294967295"/>
          </p:nvPr>
        </p:nvSpPr>
        <p:spPr>
          <a:xfrm>
            <a:off x="8583600" y="2464280"/>
            <a:ext cx="1297332" cy="185778"/>
          </a:xfrm>
        </p:spPr>
        <p:txBody>
          <a:bodyPr>
            <a:noAutofit/>
          </a:bodyPr>
          <a:lstStyle>
            <a:lvl1pPr marL="0" indent="0">
              <a:lnSpc>
                <a:spcPct val="70000"/>
              </a:lnSpc>
              <a:buNone/>
              <a:defRPr lang="en-US" sz="1050"/>
            </a:lvl1pPr>
          </a:lstStyle>
          <a:p>
            <a:pPr lvl="0"/>
            <a:r>
              <a:rPr lang="en-US"/>
              <a:t>Position</a:t>
            </a:r>
          </a:p>
        </p:txBody>
      </p:sp>
      <p:sp>
        <p:nvSpPr>
          <p:cNvPr id="15" name="Text Placeholder 11">
            <a:extLst>
              <a:ext uri="{FF2B5EF4-FFF2-40B4-BE49-F238E27FC236}">
                <a16:creationId xmlns:a16="http://schemas.microsoft.com/office/drawing/2014/main" id="{C6A9DE86-B2F3-7792-0BC4-3353127A6111}"/>
              </a:ext>
            </a:extLst>
          </p:cNvPr>
          <p:cNvSpPr txBox="1">
            <a:spLocks noGrp="1"/>
          </p:cNvSpPr>
          <p:nvPr>
            <p:ph type="body" idx="4294967295"/>
          </p:nvPr>
        </p:nvSpPr>
        <p:spPr>
          <a:xfrm>
            <a:off x="9362532" y="5992099"/>
            <a:ext cx="1873066" cy="185778"/>
          </a:xfrm>
        </p:spPr>
        <p:txBody>
          <a:bodyPr>
            <a:noAutofit/>
          </a:bodyPr>
          <a:lstStyle>
            <a:lvl1pPr marL="0" indent="0">
              <a:lnSpc>
                <a:spcPct val="70000"/>
              </a:lnSpc>
              <a:buNone/>
              <a:defRPr lang="en-US" sz="1400" b="1"/>
            </a:lvl1pPr>
          </a:lstStyle>
          <a:p>
            <a:pPr lvl="0"/>
            <a:r>
              <a:rPr lang="en-US"/>
              <a:t>Name Surname</a:t>
            </a:r>
          </a:p>
        </p:txBody>
      </p:sp>
      <p:sp>
        <p:nvSpPr>
          <p:cNvPr id="16" name="Text Placeholder 11">
            <a:extLst>
              <a:ext uri="{FF2B5EF4-FFF2-40B4-BE49-F238E27FC236}">
                <a16:creationId xmlns:a16="http://schemas.microsoft.com/office/drawing/2014/main" id="{0A725038-5918-87F2-B1F9-ADC409C15016}"/>
              </a:ext>
            </a:extLst>
          </p:cNvPr>
          <p:cNvSpPr txBox="1">
            <a:spLocks noGrp="1"/>
          </p:cNvSpPr>
          <p:nvPr>
            <p:ph type="body" idx="4294967295"/>
          </p:nvPr>
        </p:nvSpPr>
        <p:spPr>
          <a:xfrm>
            <a:off x="9362532" y="6219492"/>
            <a:ext cx="1297332" cy="185778"/>
          </a:xfrm>
        </p:spPr>
        <p:txBody>
          <a:bodyPr>
            <a:noAutofit/>
          </a:bodyPr>
          <a:lstStyle>
            <a:lvl1pPr marL="0" indent="0">
              <a:lnSpc>
                <a:spcPct val="70000"/>
              </a:lnSpc>
              <a:buNone/>
              <a:defRPr lang="en-US" sz="1050"/>
            </a:lvl1pPr>
          </a:lstStyle>
          <a:p>
            <a:pPr lvl="0"/>
            <a:r>
              <a:rPr lang="en-US"/>
              <a:t>Position</a:t>
            </a:r>
          </a:p>
        </p:txBody>
      </p:sp>
      <p:sp>
        <p:nvSpPr>
          <p:cNvPr id="17" name="object 15">
            <a:extLst>
              <a:ext uri="{FF2B5EF4-FFF2-40B4-BE49-F238E27FC236}">
                <a16:creationId xmlns:a16="http://schemas.microsoft.com/office/drawing/2014/main" id="{8E02FC30-8ED0-2947-C050-C3B292CF4052}"/>
              </a:ext>
            </a:extLst>
          </p:cNvPr>
          <p:cNvSpPr txBox="1"/>
          <p:nvPr/>
        </p:nvSpPr>
        <p:spPr>
          <a:xfrm>
            <a:off x="362900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CDDBA1CF-171E-4E89-B371-FFED858F5D35}" type="slidenum">
              <a:t>‹#›</a:t>
            </a:fld>
            <a:endParaRPr lang="en-GB" sz="1200" b="0" i="0" u="none" strike="noStrike" kern="1200" cap="none" spc="-15" baseline="0" dirty="0">
              <a:solidFill>
                <a:srgbClr val="203261"/>
              </a:solidFill>
              <a:uFillTx/>
              <a:latin typeface="Titillium Web Light" pitchFamily="2"/>
            </a:endParaRPr>
          </a:p>
        </p:txBody>
      </p:sp>
      <p:sp>
        <p:nvSpPr>
          <p:cNvPr id="18" name="object 2">
            <a:extLst>
              <a:ext uri="{FF2B5EF4-FFF2-40B4-BE49-F238E27FC236}">
                <a16:creationId xmlns:a16="http://schemas.microsoft.com/office/drawing/2014/main" id="{577A77E3-13DF-BE83-7CB7-04A3B85F8341}"/>
              </a:ext>
            </a:extLst>
          </p:cNvPr>
          <p:cNvSpPr/>
          <p:nvPr/>
        </p:nvSpPr>
        <p:spPr>
          <a:xfrm flipV="1">
            <a:off x="547689" y="6441015"/>
            <a:ext cx="4151311" cy="68854"/>
          </a:xfrm>
          <a:custGeom>
            <a:avLst/>
            <a:gdLst>
              <a:gd name="f0" fmla="val w"/>
              <a:gd name="f1" fmla="val h"/>
              <a:gd name="f2" fmla="val 0"/>
              <a:gd name="f3" fmla="val 4151312"/>
              <a:gd name="f4" fmla="val 68857"/>
              <a:gd name="f5" fmla="val 4151237"/>
              <a:gd name="f6" fmla="*/ f0 1 4151312"/>
              <a:gd name="f7" fmla="*/ f1 1 68857"/>
              <a:gd name="f8" fmla="val f2"/>
              <a:gd name="f9" fmla="val f3"/>
              <a:gd name="f10" fmla="val f4"/>
              <a:gd name="f11" fmla="+- f10 0 f8"/>
              <a:gd name="f12" fmla="+- f9 0 f8"/>
              <a:gd name="f13" fmla="*/ f12 1 4151312"/>
              <a:gd name="f14" fmla="*/ f11 1 68857"/>
              <a:gd name="f15" fmla="*/ 0 1 f13"/>
              <a:gd name="f16" fmla="*/ 4151312 1 f13"/>
              <a:gd name="f17" fmla="*/ 0 1 f14"/>
              <a:gd name="f18" fmla="*/ 68857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4151312" h="68857">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19" name="object 4">
            <a:extLst>
              <a:ext uri="{FF2B5EF4-FFF2-40B4-BE49-F238E27FC236}">
                <a16:creationId xmlns:a16="http://schemas.microsoft.com/office/drawing/2014/main" id="{8DD5D11A-4AA3-4898-081A-29C119360C86}"/>
              </a:ext>
            </a:extLst>
          </p:cNvPr>
          <p:cNvSpPr txBox="1"/>
          <p:nvPr/>
        </p:nvSpPr>
        <p:spPr>
          <a:xfrm>
            <a:off x="54034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121229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33E6CE2B-69AC-CE1E-D104-CA3EE027A640}"/>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F62011C1-0209-E382-A0EB-A0321EE739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694" y="778931"/>
            <a:ext cx="2123758" cy="990596"/>
          </a:xfrm>
          <a:prstGeom prst="rect">
            <a:avLst/>
          </a:prstGeom>
          <a:noFill/>
          <a:ln cap="flat">
            <a:noFill/>
          </a:ln>
        </p:spPr>
      </p:pic>
      <p:sp>
        <p:nvSpPr>
          <p:cNvPr id="4" name="Title 1">
            <a:extLst>
              <a:ext uri="{FF2B5EF4-FFF2-40B4-BE49-F238E27FC236}">
                <a16:creationId xmlns:a16="http://schemas.microsoft.com/office/drawing/2014/main" id="{D5BBC1AF-9326-3779-81C7-35A5187509CC}"/>
              </a:ext>
            </a:extLst>
          </p:cNvPr>
          <p:cNvSpPr txBox="1">
            <a:spLocks noGrp="1"/>
          </p:cNvSpPr>
          <p:nvPr>
            <p:ph type="title"/>
          </p:nvPr>
        </p:nvSpPr>
        <p:spPr>
          <a:xfrm>
            <a:off x="807506" y="2921005"/>
            <a:ext cx="6647395" cy="3206745"/>
          </a:xfrm>
        </p:spPr>
        <p:txBody>
          <a:bodyPr anchor="t">
            <a:noAutofit/>
          </a:bodyPr>
          <a:lstStyle>
            <a:lvl1pPr>
              <a:lnSpc>
                <a:spcPct val="70000"/>
              </a:lnSpc>
              <a:defRPr sz="2400">
                <a:solidFill>
                  <a:srgbClr val="FFFFFF"/>
                </a:solidFill>
              </a:defRPr>
            </a:lvl1pPr>
          </a:lstStyle>
          <a:p>
            <a:pPr lvl="0"/>
            <a:r>
              <a:rPr lang="en-GB"/>
              <a:t>https://player.vimeo.com/video/953430342?h=90bf2e60c7</a:t>
            </a:r>
            <a:endParaRPr lang="en-US"/>
          </a:p>
        </p:txBody>
      </p:sp>
      <p:sp>
        <p:nvSpPr>
          <p:cNvPr id="5" name="TextBox 1">
            <a:extLst>
              <a:ext uri="{FF2B5EF4-FFF2-40B4-BE49-F238E27FC236}">
                <a16:creationId xmlns:a16="http://schemas.microsoft.com/office/drawing/2014/main" id="{2747889C-D061-D3A2-0BCC-C4936E52FB93}"/>
              </a:ext>
            </a:extLst>
          </p:cNvPr>
          <p:cNvSpPr txBox="1"/>
          <p:nvPr/>
        </p:nvSpPr>
        <p:spPr>
          <a:xfrm>
            <a:off x="3313721" y="778931"/>
            <a:ext cx="6963503"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0" i="0" u="none" strike="noStrike" kern="1200" cap="none" spc="0" baseline="0" dirty="0">
                <a:solidFill>
                  <a:srgbClr val="FFFFFF"/>
                </a:solidFill>
                <a:uFillTx/>
                <a:latin typeface="Titillium Web" pitchFamily="2"/>
              </a:rPr>
              <a:t>How do their products work?</a:t>
            </a:r>
          </a:p>
        </p:txBody>
      </p:sp>
    </p:spTree>
    <p:extLst>
      <p:ext uri="{BB962C8B-B14F-4D97-AF65-F5344CB8AC3E}">
        <p14:creationId xmlns:p14="http://schemas.microsoft.com/office/powerpoint/2010/main" val="2521279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le_3 images">
    <p:bg>
      <p:bgPr>
        <a:solidFill>
          <a:srgbClr val="FFFFFF"/>
        </a:solidFill>
        <a:effectLst/>
      </p:bgPr>
    </p:bg>
    <p:spTree>
      <p:nvGrpSpPr>
        <p:cNvPr id="1" name=""/>
        <p:cNvGrpSpPr/>
        <p:nvPr/>
      </p:nvGrpSpPr>
      <p:grpSpPr>
        <a:xfrm>
          <a:off x="0" y="0"/>
          <a:ext cx="0" cy="0"/>
          <a:chOff x="0" y="0"/>
          <a:chExt cx="0" cy="0"/>
        </a:xfrm>
      </p:grpSpPr>
      <p:pic>
        <p:nvPicPr>
          <p:cNvPr id="2" name="Graphic 7">
            <a:extLst>
              <a:ext uri="{FF2B5EF4-FFF2-40B4-BE49-F238E27FC236}">
                <a16:creationId xmlns:a16="http://schemas.microsoft.com/office/drawing/2014/main" id="{53762DF0-4798-9039-D2A6-96AC5C378A3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4577" y="5334006"/>
            <a:ext cx="1706270" cy="795866"/>
          </a:xfrm>
          <a:prstGeom prst="rect">
            <a:avLst/>
          </a:prstGeom>
          <a:noFill/>
          <a:ln cap="flat">
            <a:noFill/>
          </a:ln>
        </p:spPr>
      </p:pic>
      <p:pic>
        <p:nvPicPr>
          <p:cNvPr id="3" name="Graphic 9">
            <a:extLst>
              <a:ext uri="{FF2B5EF4-FFF2-40B4-BE49-F238E27FC236}">
                <a16:creationId xmlns:a16="http://schemas.microsoft.com/office/drawing/2014/main" id="{0846A4DC-C92F-8BF3-DDD0-8DE5A6893010}"/>
              </a:ext>
            </a:extLst>
          </p:cNvPr>
          <p:cNvPicPr>
            <a:picLocks noChangeAspect="1"/>
          </p:cNvPicPr>
          <p:nvPr/>
        </p:nvPicPr>
        <p:blipFill>
          <a:blip r:embed="rId4">
            <a:extLst>
              <a:ext uri="{96DAC541-7B7A-43D3-8B79-37D633B846F1}">
                <asvg:svgBlip xmlns:asvg="http://schemas.microsoft.com/office/drawing/2016/SVG/main" r:embed="rId5"/>
              </a:ext>
            </a:extLst>
          </a:blip>
          <a:srcRect r="54202" b="16567"/>
          <a:stretch>
            <a:fillRect/>
          </a:stretch>
        </p:blipFill>
        <p:spPr>
          <a:xfrm rot="5400013" flipH="1">
            <a:off x="7487125" y="-1391122"/>
            <a:ext cx="1874026" cy="4656271"/>
          </a:xfrm>
          <a:prstGeom prst="rect">
            <a:avLst/>
          </a:prstGeom>
          <a:noFill/>
          <a:ln cap="flat">
            <a:noFill/>
          </a:ln>
        </p:spPr>
      </p:pic>
      <p:sp>
        <p:nvSpPr>
          <p:cNvPr id="4" name="Text Placeholder 11">
            <a:extLst>
              <a:ext uri="{FF2B5EF4-FFF2-40B4-BE49-F238E27FC236}">
                <a16:creationId xmlns:a16="http://schemas.microsoft.com/office/drawing/2014/main" id="{271A0A71-DAF5-C83F-80A3-8FA29CF71A5C}"/>
              </a:ext>
            </a:extLst>
          </p:cNvPr>
          <p:cNvSpPr txBox="1">
            <a:spLocks noGrp="1"/>
          </p:cNvSpPr>
          <p:nvPr>
            <p:ph type="body" idx="4294967295"/>
          </p:nvPr>
        </p:nvSpPr>
        <p:spPr>
          <a:xfrm>
            <a:off x="592878" y="1973942"/>
            <a:ext cx="4002566" cy="3296924"/>
          </a:xfrm>
        </p:spPr>
        <p:txBody>
          <a:bodyPr>
            <a:noAutofit/>
          </a:bodyPr>
          <a:lstStyle>
            <a:lvl1pPr marL="0" indent="0">
              <a:lnSpc>
                <a:spcPct val="70000"/>
              </a:lnSpc>
              <a:buNone/>
              <a:defRPr sz="5400"/>
            </a:lvl1pPr>
          </a:lstStyle>
          <a:p>
            <a:pPr lvl="0"/>
            <a:r>
              <a:rPr lang="en-GB"/>
              <a:t>CLICK TO EDIT MASTER TEXT STYLES - LONGER HEADLINES</a:t>
            </a:r>
            <a:endParaRPr lang="en-US"/>
          </a:p>
        </p:txBody>
      </p:sp>
      <p:sp>
        <p:nvSpPr>
          <p:cNvPr id="5" name="Picture Placeholder 6">
            <a:extLst>
              <a:ext uri="{FF2B5EF4-FFF2-40B4-BE49-F238E27FC236}">
                <a16:creationId xmlns:a16="http://schemas.microsoft.com/office/drawing/2014/main" id="{92FF6115-2469-2E9A-3D91-CE0B4926E16A}"/>
              </a:ext>
            </a:extLst>
          </p:cNvPr>
          <p:cNvSpPr txBox="1">
            <a:spLocks noGrp="1"/>
          </p:cNvSpPr>
          <p:nvPr>
            <p:ph type="pic" idx="4294967295"/>
          </p:nvPr>
        </p:nvSpPr>
        <p:spPr>
          <a:xfrm>
            <a:off x="5212080" y="3423915"/>
            <a:ext cx="3879534" cy="3429000"/>
          </a:xfrm>
        </p:spPr>
        <p:txBody>
          <a:bodyPr/>
          <a:lstStyle>
            <a:lvl1pPr>
              <a:defRPr lang="en-US"/>
            </a:lvl1pPr>
          </a:lstStyle>
          <a:p>
            <a:pPr lvl="0"/>
            <a:r>
              <a:rPr lang="en-US" dirty="0"/>
              <a:t> </a:t>
            </a:r>
            <a:endParaRPr lang="en-GB" dirty="0"/>
          </a:p>
        </p:txBody>
      </p:sp>
      <p:sp>
        <p:nvSpPr>
          <p:cNvPr id="6" name="Picture Placeholder 6">
            <a:extLst>
              <a:ext uri="{FF2B5EF4-FFF2-40B4-BE49-F238E27FC236}">
                <a16:creationId xmlns:a16="http://schemas.microsoft.com/office/drawing/2014/main" id="{4E1386F2-0CC6-BA14-77C4-C3597406C9FF}"/>
              </a:ext>
            </a:extLst>
          </p:cNvPr>
          <p:cNvSpPr txBox="1">
            <a:spLocks noGrp="1"/>
          </p:cNvSpPr>
          <p:nvPr>
            <p:ph type="pic" idx="4294967295"/>
          </p:nvPr>
        </p:nvSpPr>
        <p:spPr>
          <a:xfrm>
            <a:off x="5212080" y="0"/>
            <a:ext cx="6979916" cy="3423925"/>
          </a:xfrm>
        </p:spPr>
        <p:txBody>
          <a:bodyPr/>
          <a:lstStyle>
            <a:lvl1pPr>
              <a:defRPr/>
            </a:lvl1pPr>
          </a:lstStyle>
          <a:p>
            <a:pPr lvl="0"/>
            <a:endParaRPr lang="en-GB" dirty="0"/>
          </a:p>
        </p:txBody>
      </p:sp>
      <p:sp>
        <p:nvSpPr>
          <p:cNvPr id="7" name="Picture Placeholder 6">
            <a:extLst>
              <a:ext uri="{FF2B5EF4-FFF2-40B4-BE49-F238E27FC236}">
                <a16:creationId xmlns:a16="http://schemas.microsoft.com/office/drawing/2014/main" id="{7E9A0AE0-7DC5-41D2-1FF8-469E8C59A158}"/>
              </a:ext>
            </a:extLst>
          </p:cNvPr>
          <p:cNvSpPr txBox="1">
            <a:spLocks noGrp="1"/>
          </p:cNvSpPr>
          <p:nvPr>
            <p:ph type="pic" idx="4294967295"/>
          </p:nvPr>
        </p:nvSpPr>
        <p:spPr>
          <a:xfrm>
            <a:off x="9091614" y="3423915"/>
            <a:ext cx="3100382" cy="3429000"/>
          </a:xfrm>
        </p:spPr>
        <p:txBody>
          <a:bodyPr/>
          <a:lstStyle>
            <a:lvl1pPr>
              <a:defRPr lang="en-US"/>
            </a:lvl1pPr>
          </a:lstStyle>
          <a:p>
            <a:pPr lvl="0"/>
            <a:r>
              <a:rPr lang="en-US" dirty="0"/>
              <a:t> </a:t>
            </a:r>
            <a:endParaRPr lang="en-GB" dirty="0"/>
          </a:p>
        </p:txBody>
      </p:sp>
      <p:sp>
        <p:nvSpPr>
          <p:cNvPr id="8" name="Text Placeholder 11">
            <a:extLst>
              <a:ext uri="{FF2B5EF4-FFF2-40B4-BE49-F238E27FC236}">
                <a16:creationId xmlns:a16="http://schemas.microsoft.com/office/drawing/2014/main" id="{EA125794-C93E-5D40-9AB1-E21EAC50B5EE}"/>
              </a:ext>
            </a:extLst>
          </p:cNvPr>
          <p:cNvSpPr txBox="1">
            <a:spLocks noGrp="1"/>
          </p:cNvSpPr>
          <p:nvPr>
            <p:ph type="body" idx="4294967295"/>
          </p:nvPr>
        </p:nvSpPr>
        <p:spPr>
          <a:xfrm>
            <a:off x="5686415" y="5806321"/>
            <a:ext cx="1873066" cy="185778"/>
          </a:xfrm>
        </p:spPr>
        <p:txBody>
          <a:bodyPr>
            <a:noAutofit/>
          </a:bodyPr>
          <a:lstStyle>
            <a:lvl1pPr marL="0" indent="0">
              <a:lnSpc>
                <a:spcPct val="70000"/>
              </a:lnSpc>
              <a:buNone/>
              <a:defRPr lang="en-US" sz="1400" b="1"/>
            </a:lvl1pPr>
          </a:lstStyle>
          <a:p>
            <a:pPr lvl="0"/>
            <a:r>
              <a:rPr lang="en-US"/>
              <a:t>Name Surname</a:t>
            </a:r>
          </a:p>
        </p:txBody>
      </p:sp>
      <p:sp>
        <p:nvSpPr>
          <p:cNvPr id="9" name="Text Placeholder 11">
            <a:extLst>
              <a:ext uri="{FF2B5EF4-FFF2-40B4-BE49-F238E27FC236}">
                <a16:creationId xmlns:a16="http://schemas.microsoft.com/office/drawing/2014/main" id="{E455AE2A-6C81-B632-AC40-F488D3A7F67C}"/>
              </a:ext>
            </a:extLst>
          </p:cNvPr>
          <p:cNvSpPr txBox="1">
            <a:spLocks noGrp="1"/>
          </p:cNvSpPr>
          <p:nvPr>
            <p:ph type="body" idx="4294967295"/>
          </p:nvPr>
        </p:nvSpPr>
        <p:spPr>
          <a:xfrm>
            <a:off x="5686415" y="6033714"/>
            <a:ext cx="1297332" cy="185778"/>
          </a:xfrm>
        </p:spPr>
        <p:txBody>
          <a:bodyPr>
            <a:noAutofit/>
          </a:bodyPr>
          <a:lstStyle>
            <a:lvl1pPr marL="0" indent="0">
              <a:lnSpc>
                <a:spcPct val="70000"/>
              </a:lnSpc>
              <a:buNone/>
              <a:defRPr lang="en-US" sz="1050"/>
            </a:lvl1pPr>
          </a:lstStyle>
          <a:p>
            <a:pPr lvl="0"/>
            <a:r>
              <a:rPr lang="en-US"/>
              <a:t>Position</a:t>
            </a:r>
          </a:p>
        </p:txBody>
      </p:sp>
      <p:sp>
        <p:nvSpPr>
          <p:cNvPr id="10" name="Text Placeholder 11">
            <a:extLst>
              <a:ext uri="{FF2B5EF4-FFF2-40B4-BE49-F238E27FC236}">
                <a16:creationId xmlns:a16="http://schemas.microsoft.com/office/drawing/2014/main" id="{D752E691-1F48-2185-7A93-B10A1CC2154A}"/>
              </a:ext>
            </a:extLst>
          </p:cNvPr>
          <p:cNvSpPr txBox="1">
            <a:spLocks noGrp="1"/>
          </p:cNvSpPr>
          <p:nvPr>
            <p:ph type="body" idx="4294967295"/>
          </p:nvPr>
        </p:nvSpPr>
        <p:spPr>
          <a:xfrm>
            <a:off x="8583600" y="2236887"/>
            <a:ext cx="1873066" cy="185778"/>
          </a:xfrm>
        </p:spPr>
        <p:txBody>
          <a:bodyPr>
            <a:noAutofit/>
          </a:bodyPr>
          <a:lstStyle>
            <a:lvl1pPr marL="0" indent="0">
              <a:lnSpc>
                <a:spcPct val="70000"/>
              </a:lnSpc>
              <a:buNone/>
              <a:defRPr lang="en-US" sz="1400" b="1"/>
            </a:lvl1pPr>
          </a:lstStyle>
          <a:p>
            <a:pPr lvl="0"/>
            <a:r>
              <a:rPr lang="en-US"/>
              <a:t>Name Surname</a:t>
            </a:r>
          </a:p>
        </p:txBody>
      </p:sp>
      <p:sp>
        <p:nvSpPr>
          <p:cNvPr id="11" name="Text Placeholder 11">
            <a:extLst>
              <a:ext uri="{FF2B5EF4-FFF2-40B4-BE49-F238E27FC236}">
                <a16:creationId xmlns:a16="http://schemas.microsoft.com/office/drawing/2014/main" id="{3C887D43-C725-C772-1C26-46E39D45B872}"/>
              </a:ext>
            </a:extLst>
          </p:cNvPr>
          <p:cNvSpPr txBox="1">
            <a:spLocks noGrp="1"/>
          </p:cNvSpPr>
          <p:nvPr>
            <p:ph type="body" idx="4294967295"/>
          </p:nvPr>
        </p:nvSpPr>
        <p:spPr>
          <a:xfrm>
            <a:off x="8583600" y="2464280"/>
            <a:ext cx="1297332" cy="185778"/>
          </a:xfrm>
        </p:spPr>
        <p:txBody>
          <a:bodyPr>
            <a:noAutofit/>
          </a:bodyPr>
          <a:lstStyle>
            <a:lvl1pPr marL="0" indent="0">
              <a:lnSpc>
                <a:spcPct val="70000"/>
              </a:lnSpc>
              <a:buNone/>
              <a:defRPr lang="en-US" sz="1050"/>
            </a:lvl1pPr>
          </a:lstStyle>
          <a:p>
            <a:pPr lvl="0"/>
            <a:r>
              <a:rPr lang="en-US"/>
              <a:t>Position</a:t>
            </a:r>
          </a:p>
        </p:txBody>
      </p:sp>
      <p:sp>
        <p:nvSpPr>
          <p:cNvPr id="12" name="Text Placeholder 11">
            <a:extLst>
              <a:ext uri="{FF2B5EF4-FFF2-40B4-BE49-F238E27FC236}">
                <a16:creationId xmlns:a16="http://schemas.microsoft.com/office/drawing/2014/main" id="{C9B9C9FB-D808-3426-5128-2629F52978B4}"/>
              </a:ext>
            </a:extLst>
          </p:cNvPr>
          <p:cNvSpPr txBox="1">
            <a:spLocks noGrp="1"/>
          </p:cNvSpPr>
          <p:nvPr>
            <p:ph type="body" idx="4294967295"/>
          </p:nvPr>
        </p:nvSpPr>
        <p:spPr>
          <a:xfrm>
            <a:off x="9362532" y="5992099"/>
            <a:ext cx="1873066" cy="185778"/>
          </a:xfrm>
        </p:spPr>
        <p:txBody>
          <a:bodyPr>
            <a:noAutofit/>
          </a:bodyPr>
          <a:lstStyle>
            <a:lvl1pPr marL="0" indent="0">
              <a:lnSpc>
                <a:spcPct val="70000"/>
              </a:lnSpc>
              <a:buNone/>
              <a:defRPr lang="en-US" sz="1400" b="1"/>
            </a:lvl1pPr>
          </a:lstStyle>
          <a:p>
            <a:pPr lvl="0"/>
            <a:r>
              <a:rPr lang="en-US"/>
              <a:t>Name Surname</a:t>
            </a:r>
          </a:p>
        </p:txBody>
      </p:sp>
      <p:sp>
        <p:nvSpPr>
          <p:cNvPr id="13" name="Text Placeholder 11">
            <a:extLst>
              <a:ext uri="{FF2B5EF4-FFF2-40B4-BE49-F238E27FC236}">
                <a16:creationId xmlns:a16="http://schemas.microsoft.com/office/drawing/2014/main" id="{9640442A-5652-BEDD-D922-E660AE45D5EF}"/>
              </a:ext>
            </a:extLst>
          </p:cNvPr>
          <p:cNvSpPr txBox="1">
            <a:spLocks noGrp="1"/>
          </p:cNvSpPr>
          <p:nvPr>
            <p:ph type="body" idx="4294967295"/>
          </p:nvPr>
        </p:nvSpPr>
        <p:spPr>
          <a:xfrm>
            <a:off x="9362532" y="6219492"/>
            <a:ext cx="1297332" cy="185778"/>
          </a:xfrm>
        </p:spPr>
        <p:txBody>
          <a:bodyPr>
            <a:noAutofit/>
          </a:bodyPr>
          <a:lstStyle>
            <a:lvl1pPr marL="0" indent="0">
              <a:lnSpc>
                <a:spcPct val="70000"/>
              </a:lnSpc>
              <a:buNone/>
              <a:defRPr lang="en-US" sz="1050"/>
            </a:lvl1pPr>
          </a:lstStyle>
          <a:p>
            <a:pPr lvl="0"/>
            <a:r>
              <a:rPr lang="en-US"/>
              <a:t>Position</a:t>
            </a:r>
          </a:p>
        </p:txBody>
      </p:sp>
      <p:sp>
        <p:nvSpPr>
          <p:cNvPr id="14" name="object 15">
            <a:extLst>
              <a:ext uri="{FF2B5EF4-FFF2-40B4-BE49-F238E27FC236}">
                <a16:creationId xmlns:a16="http://schemas.microsoft.com/office/drawing/2014/main" id="{DB4192FE-00A3-F2F9-B93D-9554689165BE}"/>
              </a:ext>
            </a:extLst>
          </p:cNvPr>
          <p:cNvSpPr txBox="1"/>
          <p:nvPr/>
        </p:nvSpPr>
        <p:spPr>
          <a:xfrm>
            <a:off x="362900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B086B9E6-1FB6-4C3A-87EC-B7B43B54F641}" type="slidenum">
              <a:t>‹#›</a:t>
            </a:fld>
            <a:endParaRPr lang="en-GB" sz="1200" b="0" i="0" u="none" strike="noStrike" kern="1200" cap="none" spc="-15" baseline="0" dirty="0">
              <a:solidFill>
                <a:srgbClr val="203261"/>
              </a:solidFill>
              <a:uFillTx/>
              <a:latin typeface="Titillium Web Light" pitchFamily="2"/>
            </a:endParaRPr>
          </a:p>
        </p:txBody>
      </p:sp>
      <p:sp>
        <p:nvSpPr>
          <p:cNvPr id="15" name="object 2">
            <a:extLst>
              <a:ext uri="{FF2B5EF4-FFF2-40B4-BE49-F238E27FC236}">
                <a16:creationId xmlns:a16="http://schemas.microsoft.com/office/drawing/2014/main" id="{2C284546-A65C-76F1-4E7A-0E547D1AB5AC}"/>
              </a:ext>
            </a:extLst>
          </p:cNvPr>
          <p:cNvSpPr/>
          <p:nvPr/>
        </p:nvSpPr>
        <p:spPr>
          <a:xfrm flipV="1">
            <a:off x="547689" y="6441015"/>
            <a:ext cx="4151311" cy="68854"/>
          </a:xfrm>
          <a:custGeom>
            <a:avLst/>
            <a:gdLst>
              <a:gd name="f0" fmla="val w"/>
              <a:gd name="f1" fmla="val h"/>
              <a:gd name="f2" fmla="val 0"/>
              <a:gd name="f3" fmla="val 4151312"/>
              <a:gd name="f4" fmla="val 68857"/>
              <a:gd name="f5" fmla="val 4151237"/>
              <a:gd name="f6" fmla="*/ f0 1 4151312"/>
              <a:gd name="f7" fmla="*/ f1 1 68857"/>
              <a:gd name="f8" fmla="val f2"/>
              <a:gd name="f9" fmla="val f3"/>
              <a:gd name="f10" fmla="val f4"/>
              <a:gd name="f11" fmla="+- f10 0 f8"/>
              <a:gd name="f12" fmla="+- f9 0 f8"/>
              <a:gd name="f13" fmla="*/ f12 1 4151312"/>
              <a:gd name="f14" fmla="*/ f11 1 68857"/>
              <a:gd name="f15" fmla="*/ 0 1 f13"/>
              <a:gd name="f16" fmla="*/ 4151312 1 f13"/>
              <a:gd name="f17" fmla="*/ 0 1 f14"/>
              <a:gd name="f18" fmla="*/ 68857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4151312" h="68857">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16" name="object 4">
            <a:extLst>
              <a:ext uri="{FF2B5EF4-FFF2-40B4-BE49-F238E27FC236}">
                <a16:creationId xmlns:a16="http://schemas.microsoft.com/office/drawing/2014/main" id="{41EA1945-67CC-CFBE-A7A0-C6CBA8E626E6}"/>
              </a:ext>
            </a:extLst>
          </p:cNvPr>
          <p:cNvSpPr txBox="1"/>
          <p:nvPr/>
        </p:nvSpPr>
        <p:spPr>
          <a:xfrm>
            <a:off x="54034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1161169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itle_5 images">
    <p:bg>
      <p:bgPr>
        <a:solidFill>
          <a:srgbClr val="FFFFFF"/>
        </a:solidFill>
        <a:effectLst/>
      </p:bgPr>
    </p:bg>
    <p:spTree>
      <p:nvGrpSpPr>
        <p:cNvPr id="1" name=""/>
        <p:cNvGrpSpPr/>
        <p:nvPr/>
      </p:nvGrpSpPr>
      <p:grpSpPr>
        <a:xfrm>
          <a:off x="0" y="0"/>
          <a:ext cx="0" cy="0"/>
          <a:chOff x="0" y="0"/>
          <a:chExt cx="0" cy="0"/>
        </a:xfrm>
      </p:grpSpPr>
      <p:pic>
        <p:nvPicPr>
          <p:cNvPr id="2" name="Graphic 7">
            <a:extLst>
              <a:ext uri="{FF2B5EF4-FFF2-40B4-BE49-F238E27FC236}">
                <a16:creationId xmlns:a16="http://schemas.microsoft.com/office/drawing/2014/main" id="{AF9BBFE9-A310-CDA6-D89A-3FF60D26C1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4577" y="5334006"/>
            <a:ext cx="1706270" cy="795866"/>
          </a:xfrm>
          <a:prstGeom prst="rect">
            <a:avLst/>
          </a:prstGeom>
          <a:noFill/>
          <a:ln cap="flat">
            <a:noFill/>
          </a:ln>
        </p:spPr>
      </p:pic>
      <p:pic>
        <p:nvPicPr>
          <p:cNvPr id="3" name="Graphic 9">
            <a:extLst>
              <a:ext uri="{FF2B5EF4-FFF2-40B4-BE49-F238E27FC236}">
                <a16:creationId xmlns:a16="http://schemas.microsoft.com/office/drawing/2014/main" id="{DD854967-CD7E-CD92-4BA7-D9BF570CE9B5}"/>
              </a:ext>
            </a:extLst>
          </p:cNvPr>
          <p:cNvPicPr>
            <a:picLocks noChangeAspect="1"/>
          </p:cNvPicPr>
          <p:nvPr/>
        </p:nvPicPr>
        <p:blipFill>
          <a:blip r:embed="rId4">
            <a:extLst>
              <a:ext uri="{96DAC541-7B7A-43D3-8B79-37D633B846F1}">
                <asvg:svgBlip xmlns:asvg="http://schemas.microsoft.com/office/drawing/2016/SVG/main" r:embed="rId5"/>
              </a:ext>
            </a:extLst>
          </a:blip>
          <a:srcRect r="54202" b="16567"/>
          <a:stretch>
            <a:fillRect/>
          </a:stretch>
        </p:blipFill>
        <p:spPr>
          <a:xfrm rot="5400013" flipH="1">
            <a:off x="7487125" y="-1391122"/>
            <a:ext cx="1874026" cy="4656271"/>
          </a:xfrm>
          <a:prstGeom prst="rect">
            <a:avLst/>
          </a:prstGeom>
          <a:noFill/>
          <a:ln cap="flat">
            <a:noFill/>
          </a:ln>
        </p:spPr>
      </p:pic>
      <p:sp>
        <p:nvSpPr>
          <p:cNvPr id="4" name="Picture Placeholder 6">
            <a:extLst>
              <a:ext uri="{FF2B5EF4-FFF2-40B4-BE49-F238E27FC236}">
                <a16:creationId xmlns:a16="http://schemas.microsoft.com/office/drawing/2014/main" id="{03153F48-962D-7A79-D849-7389F7706976}"/>
              </a:ext>
            </a:extLst>
          </p:cNvPr>
          <p:cNvSpPr txBox="1">
            <a:spLocks noGrp="1"/>
          </p:cNvSpPr>
          <p:nvPr>
            <p:ph type="pic" idx="4294967295"/>
          </p:nvPr>
        </p:nvSpPr>
        <p:spPr>
          <a:xfrm>
            <a:off x="5224268" y="0"/>
            <a:ext cx="2785198" cy="3423915"/>
          </a:xfrm>
        </p:spPr>
        <p:txBody>
          <a:bodyPr/>
          <a:lstStyle>
            <a:lvl1pPr>
              <a:defRPr/>
            </a:lvl1pPr>
          </a:lstStyle>
          <a:p>
            <a:pPr lvl="0"/>
            <a:endParaRPr lang="en-GB" dirty="0"/>
          </a:p>
        </p:txBody>
      </p:sp>
      <p:sp>
        <p:nvSpPr>
          <p:cNvPr id="5" name="Picture Placeholder 6">
            <a:extLst>
              <a:ext uri="{FF2B5EF4-FFF2-40B4-BE49-F238E27FC236}">
                <a16:creationId xmlns:a16="http://schemas.microsoft.com/office/drawing/2014/main" id="{89C3C6AF-58DD-F853-DE4D-D41C28268588}"/>
              </a:ext>
            </a:extLst>
          </p:cNvPr>
          <p:cNvSpPr txBox="1">
            <a:spLocks noGrp="1"/>
          </p:cNvSpPr>
          <p:nvPr>
            <p:ph type="pic" idx="4294967295"/>
          </p:nvPr>
        </p:nvSpPr>
        <p:spPr>
          <a:xfrm>
            <a:off x="8009467" y="0"/>
            <a:ext cx="4182529" cy="3423925"/>
          </a:xfrm>
        </p:spPr>
        <p:txBody>
          <a:bodyPr/>
          <a:lstStyle>
            <a:lvl1pPr>
              <a:defRPr/>
            </a:lvl1pPr>
          </a:lstStyle>
          <a:p>
            <a:pPr lvl="0"/>
            <a:endParaRPr lang="en-GB" dirty="0"/>
          </a:p>
        </p:txBody>
      </p:sp>
      <p:sp>
        <p:nvSpPr>
          <p:cNvPr id="6" name="Picture Placeholder 6">
            <a:extLst>
              <a:ext uri="{FF2B5EF4-FFF2-40B4-BE49-F238E27FC236}">
                <a16:creationId xmlns:a16="http://schemas.microsoft.com/office/drawing/2014/main" id="{4AFDE510-3A90-CFDE-F4B7-DCEA72347A49}"/>
              </a:ext>
            </a:extLst>
          </p:cNvPr>
          <p:cNvSpPr txBox="1">
            <a:spLocks noGrp="1"/>
          </p:cNvSpPr>
          <p:nvPr>
            <p:ph type="pic" idx="4294967295"/>
          </p:nvPr>
        </p:nvSpPr>
        <p:spPr>
          <a:xfrm>
            <a:off x="9869420" y="3423915"/>
            <a:ext cx="2322576" cy="3434084"/>
          </a:xfrm>
        </p:spPr>
        <p:txBody>
          <a:bodyPr/>
          <a:lstStyle>
            <a:lvl1pPr>
              <a:defRPr lang="en-US"/>
            </a:lvl1pPr>
          </a:lstStyle>
          <a:p>
            <a:pPr lvl="0"/>
            <a:r>
              <a:rPr lang="en-US" dirty="0"/>
              <a:t> </a:t>
            </a:r>
            <a:endParaRPr lang="en-GB" dirty="0"/>
          </a:p>
        </p:txBody>
      </p:sp>
      <p:sp>
        <p:nvSpPr>
          <p:cNvPr id="7" name="Picture Placeholder 6">
            <a:extLst>
              <a:ext uri="{FF2B5EF4-FFF2-40B4-BE49-F238E27FC236}">
                <a16:creationId xmlns:a16="http://schemas.microsoft.com/office/drawing/2014/main" id="{0E697CA0-4CDD-C425-B1C5-D90C632337AA}"/>
              </a:ext>
            </a:extLst>
          </p:cNvPr>
          <p:cNvSpPr txBox="1">
            <a:spLocks noGrp="1"/>
          </p:cNvSpPr>
          <p:nvPr>
            <p:ph type="pic" idx="4294967295"/>
          </p:nvPr>
        </p:nvSpPr>
        <p:spPr>
          <a:xfrm>
            <a:off x="5224268" y="3423915"/>
            <a:ext cx="2322576" cy="3434084"/>
          </a:xfrm>
        </p:spPr>
        <p:txBody>
          <a:bodyPr/>
          <a:lstStyle>
            <a:lvl1pPr>
              <a:defRPr/>
            </a:lvl1pPr>
          </a:lstStyle>
          <a:p>
            <a:pPr lvl="0"/>
            <a:endParaRPr lang="en-GB" dirty="0"/>
          </a:p>
        </p:txBody>
      </p:sp>
      <p:sp>
        <p:nvSpPr>
          <p:cNvPr id="8" name="Picture Placeholder 6">
            <a:extLst>
              <a:ext uri="{FF2B5EF4-FFF2-40B4-BE49-F238E27FC236}">
                <a16:creationId xmlns:a16="http://schemas.microsoft.com/office/drawing/2014/main" id="{3021F031-40F5-4ABC-70C2-E82110D055A3}"/>
              </a:ext>
            </a:extLst>
          </p:cNvPr>
          <p:cNvSpPr txBox="1">
            <a:spLocks noGrp="1"/>
          </p:cNvSpPr>
          <p:nvPr>
            <p:ph type="pic" idx="4294967295"/>
          </p:nvPr>
        </p:nvSpPr>
        <p:spPr>
          <a:xfrm>
            <a:off x="7546844" y="3423915"/>
            <a:ext cx="2322576" cy="3429000"/>
          </a:xfrm>
        </p:spPr>
        <p:txBody>
          <a:bodyPr/>
          <a:lstStyle>
            <a:lvl1pPr>
              <a:defRPr lang="en-US"/>
            </a:lvl1pPr>
          </a:lstStyle>
          <a:p>
            <a:pPr lvl="0"/>
            <a:r>
              <a:rPr lang="en-US" dirty="0"/>
              <a:t> </a:t>
            </a:r>
            <a:endParaRPr lang="en-GB" dirty="0"/>
          </a:p>
        </p:txBody>
      </p:sp>
      <p:sp>
        <p:nvSpPr>
          <p:cNvPr id="9" name="Text Placeholder 11">
            <a:extLst>
              <a:ext uri="{FF2B5EF4-FFF2-40B4-BE49-F238E27FC236}">
                <a16:creationId xmlns:a16="http://schemas.microsoft.com/office/drawing/2014/main" id="{004483F5-AE2F-34DA-D60A-104B616A532E}"/>
              </a:ext>
            </a:extLst>
          </p:cNvPr>
          <p:cNvSpPr txBox="1">
            <a:spLocks noGrp="1"/>
          </p:cNvSpPr>
          <p:nvPr>
            <p:ph type="body" idx="4294967295"/>
          </p:nvPr>
        </p:nvSpPr>
        <p:spPr>
          <a:xfrm>
            <a:off x="592878" y="1973942"/>
            <a:ext cx="4002566" cy="3296924"/>
          </a:xfrm>
        </p:spPr>
        <p:txBody>
          <a:bodyPr>
            <a:noAutofit/>
          </a:bodyPr>
          <a:lstStyle>
            <a:lvl1pPr marL="0" indent="0">
              <a:lnSpc>
                <a:spcPct val="70000"/>
              </a:lnSpc>
              <a:buNone/>
              <a:defRPr sz="5400"/>
            </a:lvl1pPr>
          </a:lstStyle>
          <a:p>
            <a:pPr lvl="0"/>
            <a:r>
              <a:rPr lang="en-GB"/>
              <a:t>CLICK TO EDIT MASTER TEXT STYLES - LONGER HEADLINES</a:t>
            </a:r>
            <a:endParaRPr lang="en-US"/>
          </a:p>
        </p:txBody>
      </p:sp>
      <p:sp>
        <p:nvSpPr>
          <p:cNvPr id="10" name="Text Placeholder 11">
            <a:extLst>
              <a:ext uri="{FF2B5EF4-FFF2-40B4-BE49-F238E27FC236}">
                <a16:creationId xmlns:a16="http://schemas.microsoft.com/office/drawing/2014/main" id="{79DE4379-4D64-1E8A-493C-05BCB6B80DCE}"/>
              </a:ext>
            </a:extLst>
          </p:cNvPr>
          <p:cNvSpPr txBox="1">
            <a:spLocks noGrp="1"/>
          </p:cNvSpPr>
          <p:nvPr>
            <p:ph type="body" idx="4294967295"/>
          </p:nvPr>
        </p:nvSpPr>
        <p:spPr>
          <a:xfrm>
            <a:off x="5424385" y="6253115"/>
            <a:ext cx="1873066" cy="185778"/>
          </a:xfrm>
        </p:spPr>
        <p:txBody>
          <a:bodyPr>
            <a:noAutofit/>
          </a:bodyPr>
          <a:lstStyle>
            <a:lvl1pPr marL="0" indent="0">
              <a:lnSpc>
                <a:spcPct val="70000"/>
              </a:lnSpc>
              <a:buNone/>
              <a:defRPr lang="en-US" sz="1400" b="1"/>
            </a:lvl1pPr>
          </a:lstStyle>
          <a:p>
            <a:pPr lvl="0"/>
            <a:r>
              <a:rPr lang="en-US"/>
              <a:t>Name Surname</a:t>
            </a:r>
          </a:p>
        </p:txBody>
      </p:sp>
      <p:sp>
        <p:nvSpPr>
          <p:cNvPr id="11" name="Text Placeholder 11">
            <a:extLst>
              <a:ext uri="{FF2B5EF4-FFF2-40B4-BE49-F238E27FC236}">
                <a16:creationId xmlns:a16="http://schemas.microsoft.com/office/drawing/2014/main" id="{1AC074E9-A5DA-FCD9-41C8-C97207C2C5E5}"/>
              </a:ext>
            </a:extLst>
          </p:cNvPr>
          <p:cNvSpPr txBox="1">
            <a:spLocks noGrp="1"/>
          </p:cNvSpPr>
          <p:nvPr>
            <p:ph type="body" idx="4294967295"/>
          </p:nvPr>
        </p:nvSpPr>
        <p:spPr>
          <a:xfrm>
            <a:off x="5424385" y="6480508"/>
            <a:ext cx="1297332" cy="185778"/>
          </a:xfrm>
        </p:spPr>
        <p:txBody>
          <a:bodyPr>
            <a:noAutofit/>
          </a:bodyPr>
          <a:lstStyle>
            <a:lvl1pPr marL="0" indent="0">
              <a:lnSpc>
                <a:spcPct val="70000"/>
              </a:lnSpc>
              <a:buNone/>
              <a:defRPr lang="en-US" sz="1050"/>
            </a:lvl1pPr>
          </a:lstStyle>
          <a:p>
            <a:pPr lvl="0"/>
            <a:r>
              <a:rPr lang="en-US"/>
              <a:t>Position</a:t>
            </a:r>
          </a:p>
        </p:txBody>
      </p:sp>
      <p:sp>
        <p:nvSpPr>
          <p:cNvPr id="12" name="Text Placeholder 11">
            <a:extLst>
              <a:ext uri="{FF2B5EF4-FFF2-40B4-BE49-F238E27FC236}">
                <a16:creationId xmlns:a16="http://schemas.microsoft.com/office/drawing/2014/main" id="{82B9969C-3953-5370-981F-ECF388020266}"/>
              </a:ext>
            </a:extLst>
          </p:cNvPr>
          <p:cNvSpPr txBox="1">
            <a:spLocks noGrp="1"/>
          </p:cNvSpPr>
          <p:nvPr>
            <p:ph type="body" idx="4294967295"/>
          </p:nvPr>
        </p:nvSpPr>
        <p:spPr>
          <a:xfrm>
            <a:off x="7746961" y="6253115"/>
            <a:ext cx="1873066" cy="185778"/>
          </a:xfrm>
        </p:spPr>
        <p:txBody>
          <a:bodyPr>
            <a:noAutofit/>
          </a:bodyPr>
          <a:lstStyle>
            <a:lvl1pPr marL="0" indent="0">
              <a:lnSpc>
                <a:spcPct val="70000"/>
              </a:lnSpc>
              <a:buNone/>
              <a:defRPr lang="en-US" sz="1400" b="1"/>
            </a:lvl1pPr>
          </a:lstStyle>
          <a:p>
            <a:pPr lvl="0"/>
            <a:r>
              <a:rPr lang="en-US"/>
              <a:t>Name Surname</a:t>
            </a:r>
          </a:p>
        </p:txBody>
      </p:sp>
      <p:sp>
        <p:nvSpPr>
          <p:cNvPr id="13" name="Text Placeholder 11">
            <a:extLst>
              <a:ext uri="{FF2B5EF4-FFF2-40B4-BE49-F238E27FC236}">
                <a16:creationId xmlns:a16="http://schemas.microsoft.com/office/drawing/2014/main" id="{C3950D04-C05B-702B-BD21-86120BEBCB56}"/>
              </a:ext>
            </a:extLst>
          </p:cNvPr>
          <p:cNvSpPr txBox="1">
            <a:spLocks noGrp="1"/>
          </p:cNvSpPr>
          <p:nvPr>
            <p:ph type="body" idx="4294967295"/>
          </p:nvPr>
        </p:nvSpPr>
        <p:spPr>
          <a:xfrm>
            <a:off x="7746961" y="6480508"/>
            <a:ext cx="1297332" cy="185778"/>
          </a:xfrm>
        </p:spPr>
        <p:txBody>
          <a:bodyPr>
            <a:noAutofit/>
          </a:bodyPr>
          <a:lstStyle>
            <a:lvl1pPr marL="0" indent="0">
              <a:lnSpc>
                <a:spcPct val="70000"/>
              </a:lnSpc>
              <a:buNone/>
              <a:defRPr lang="en-US" sz="1050"/>
            </a:lvl1pPr>
          </a:lstStyle>
          <a:p>
            <a:pPr lvl="0"/>
            <a:r>
              <a:rPr lang="en-US"/>
              <a:t>Position</a:t>
            </a:r>
          </a:p>
        </p:txBody>
      </p:sp>
      <p:sp>
        <p:nvSpPr>
          <p:cNvPr id="14" name="Text Placeholder 11">
            <a:extLst>
              <a:ext uri="{FF2B5EF4-FFF2-40B4-BE49-F238E27FC236}">
                <a16:creationId xmlns:a16="http://schemas.microsoft.com/office/drawing/2014/main" id="{C09D1E94-6E56-7C5A-1C33-129409F1DEC4}"/>
              </a:ext>
            </a:extLst>
          </p:cNvPr>
          <p:cNvSpPr txBox="1">
            <a:spLocks noGrp="1"/>
          </p:cNvSpPr>
          <p:nvPr>
            <p:ph type="body" idx="4294967295"/>
          </p:nvPr>
        </p:nvSpPr>
        <p:spPr>
          <a:xfrm>
            <a:off x="10118823" y="6253115"/>
            <a:ext cx="1873066" cy="185778"/>
          </a:xfrm>
        </p:spPr>
        <p:txBody>
          <a:bodyPr>
            <a:noAutofit/>
          </a:bodyPr>
          <a:lstStyle>
            <a:lvl1pPr marL="0" indent="0">
              <a:lnSpc>
                <a:spcPct val="70000"/>
              </a:lnSpc>
              <a:buNone/>
              <a:defRPr lang="en-US" sz="1400" b="1"/>
            </a:lvl1pPr>
          </a:lstStyle>
          <a:p>
            <a:pPr lvl="0"/>
            <a:r>
              <a:rPr lang="en-US"/>
              <a:t>Name Surname</a:t>
            </a:r>
          </a:p>
        </p:txBody>
      </p:sp>
      <p:sp>
        <p:nvSpPr>
          <p:cNvPr id="15" name="Text Placeholder 11">
            <a:extLst>
              <a:ext uri="{FF2B5EF4-FFF2-40B4-BE49-F238E27FC236}">
                <a16:creationId xmlns:a16="http://schemas.microsoft.com/office/drawing/2014/main" id="{119DA89B-01EB-F58B-766F-5465267569CF}"/>
              </a:ext>
            </a:extLst>
          </p:cNvPr>
          <p:cNvSpPr txBox="1">
            <a:spLocks noGrp="1"/>
          </p:cNvSpPr>
          <p:nvPr>
            <p:ph type="body" idx="4294967295"/>
          </p:nvPr>
        </p:nvSpPr>
        <p:spPr>
          <a:xfrm>
            <a:off x="10118823" y="6480508"/>
            <a:ext cx="1297332" cy="185778"/>
          </a:xfrm>
        </p:spPr>
        <p:txBody>
          <a:bodyPr>
            <a:noAutofit/>
          </a:bodyPr>
          <a:lstStyle>
            <a:lvl1pPr marL="0" indent="0">
              <a:lnSpc>
                <a:spcPct val="70000"/>
              </a:lnSpc>
              <a:buNone/>
              <a:defRPr lang="en-US" sz="1050"/>
            </a:lvl1pPr>
          </a:lstStyle>
          <a:p>
            <a:pPr lvl="0"/>
            <a:r>
              <a:rPr lang="en-US"/>
              <a:t>Position</a:t>
            </a:r>
          </a:p>
        </p:txBody>
      </p:sp>
      <p:sp>
        <p:nvSpPr>
          <p:cNvPr id="16" name="Text Placeholder 11">
            <a:extLst>
              <a:ext uri="{FF2B5EF4-FFF2-40B4-BE49-F238E27FC236}">
                <a16:creationId xmlns:a16="http://schemas.microsoft.com/office/drawing/2014/main" id="{2DB4D612-4508-753B-0D91-53BA0D64E93F}"/>
              </a:ext>
            </a:extLst>
          </p:cNvPr>
          <p:cNvSpPr txBox="1">
            <a:spLocks noGrp="1"/>
          </p:cNvSpPr>
          <p:nvPr>
            <p:ph type="body" idx="4294967295"/>
          </p:nvPr>
        </p:nvSpPr>
        <p:spPr>
          <a:xfrm>
            <a:off x="5467865" y="2739021"/>
            <a:ext cx="1873066" cy="185778"/>
          </a:xfrm>
        </p:spPr>
        <p:txBody>
          <a:bodyPr>
            <a:noAutofit/>
          </a:bodyPr>
          <a:lstStyle>
            <a:lvl1pPr marL="0" indent="0">
              <a:lnSpc>
                <a:spcPct val="70000"/>
              </a:lnSpc>
              <a:buNone/>
              <a:defRPr lang="en-US" sz="1400" b="1"/>
            </a:lvl1pPr>
          </a:lstStyle>
          <a:p>
            <a:pPr lvl="0"/>
            <a:r>
              <a:rPr lang="en-US"/>
              <a:t>Name Surname</a:t>
            </a:r>
          </a:p>
        </p:txBody>
      </p:sp>
      <p:sp>
        <p:nvSpPr>
          <p:cNvPr id="17" name="Text Placeholder 11">
            <a:extLst>
              <a:ext uri="{FF2B5EF4-FFF2-40B4-BE49-F238E27FC236}">
                <a16:creationId xmlns:a16="http://schemas.microsoft.com/office/drawing/2014/main" id="{2F1E4432-B042-4AE5-9FF5-EED3065D9BE3}"/>
              </a:ext>
            </a:extLst>
          </p:cNvPr>
          <p:cNvSpPr txBox="1">
            <a:spLocks noGrp="1"/>
          </p:cNvSpPr>
          <p:nvPr>
            <p:ph type="body" idx="4294967295"/>
          </p:nvPr>
        </p:nvSpPr>
        <p:spPr>
          <a:xfrm>
            <a:off x="5467865" y="2966414"/>
            <a:ext cx="1297332" cy="185778"/>
          </a:xfrm>
        </p:spPr>
        <p:txBody>
          <a:bodyPr>
            <a:noAutofit/>
          </a:bodyPr>
          <a:lstStyle>
            <a:lvl1pPr marL="0" indent="0">
              <a:lnSpc>
                <a:spcPct val="70000"/>
              </a:lnSpc>
              <a:buNone/>
              <a:defRPr lang="en-US" sz="1050"/>
            </a:lvl1pPr>
          </a:lstStyle>
          <a:p>
            <a:pPr lvl="0"/>
            <a:r>
              <a:rPr lang="en-US"/>
              <a:t>Position</a:t>
            </a:r>
          </a:p>
        </p:txBody>
      </p:sp>
      <p:sp>
        <p:nvSpPr>
          <p:cNvPr id="18" name="Text Placeholder 11">
            <a:extLst>
              <a:ext uri="{FF2B5EF4-FFF2-40B4-BE49-F238E27FC236}">
                <a16:creationId xmlns:a16="http://schemas.microsoft.com/office/drawing/2014/main" id="{3BFE04DC-2864-A5CD-342F-6B8EEAF57506}"/>
              </a:ext>
            </a:extLst>
          </p:cNvPr>
          <p:cNvSpPr txBox="1">
            <a:spLocks noGrp="1"/>
          </p:cNvSpPr>
          <p:nvPr>
            <p:ph type="body" idx="4294967295"/>
          </p:nvPr>
        </p:nvSpPr>
        <p:spPr>
          <a:xfrm>
            <a:off x="8253063" y="2738847"/>
            <a:ext cx="1873066" cy="185778"/>
          </a:xfrm>
        </p:spPr>
        <p:txBody>
          <a:bodyPr>
            <a:noAutofit/>
          </a:bodyPr>
          <a:lstStyle>
            <a:lvl1pPr marL="0" indent="0">
              <a:lnSpc>
                <a:spcPct val="70000"/>
              </a:lnSpc>
              <a:buNone/>
              <a:defRPr lang="en-US" sz="1400" b="1"/>
            </a:lvl1pPr>
          </a:lstStyle>
          <a:p>
            <a:pPr lvl="0"/>
            <a:r>
              <a:rPr lang="en-US"/>
              <a:t>Name Surname</a:t>
            </a:r>
          </a:p>
        </p:txBody>
      </p:sp>
      <p:sp>
        <p:nvSpPr>
          <p:cNvPr id="19" name="Text Placeholder 11">
            <a:extLst>
              <a:ext uri="{FF2B5EF4-FFF2-40B4-BE49-F238E27FC236}">
                <a16:creationId xmlns:a16="http://schemas.microsoft.com/office/drawing/2014/main" id="{262AC378-5B97-5D08-D2A1-6AFD551CB106}"/>
              </a:ext>
            </a:extLst>
          </p:cNvPr>
          <p:cNvSpPr txBox="1">
            <a:spLocks noGrp="1"/>
          </p:cNvSpPr>
          <p:nvPr>
            <p:ph type="body" idx="4294967295"/>
          </p:nvPr>
        </p:nvSpPr>
        <p:spPr>
          <a:xfrm>
            <a:off x="8253063" y="2966240"/>
            <a:ext cx="1297332" cy="185778"/>
          </a:xfrm>
        </p:spPr>
        <p:txBody>
          <a:bodyPr>
            <a:noAutofit/>
          </a:bodyPr>
          <a:lstStyle>
            <a:lvl1pPr marL="0" indent="0">
              <a:lnSpc>
                <a:spcPct val="70000"/>
              </a:lnSpc>
              <a:buNone/>
              <a:defRPr lang="en-US" sz="1050"/>
            </a:lvl1pPr>
          </a:lstStyle>
          <a:p>
            <a:pPr lvl="0"/>
            <a:r>
              <a:rPr lang="en-US"/>
              <a:t>Position</a:t>
            </a:r>
          </a:p>
        </p:txBody>
      </p:sp>
      <p:sp>
        <p:nvSpPr>
          <p:cNvPr id="20" name="object 15">
            <a:extLst>
              <a:ext uri="{FF2B5EF4-FFF2-40B4-BE49-F238E27FC236}">
                <a16:creationId xmlns:a16="http://schemas.microsoft.com/office/drawing/2014/main" id="{6551E2D9-940A-6F70-A68D-7A3CC6AAEBEB}"/>
              </a:ext>
            </a:extLst>
          </p:cNvPr>
          <p:cNvSpPr txBox="1"/>
          <p:nvPr/>
        </p:nvSpPr>
        <p:spPr>
          <a:xfrm>
            <a:off x="362900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42B24531-1FF7-4D1C-9EFD-093E36A5B0C1}" type="slidenum">
              <a:t>‹#›</a:t>
            </a:fld>
            <a:endParaRPr lang="en-GB" sz="1200" b="0" i="0" u="none" strike="noStrike" kern="1200" cap="none" spc="-15" baseline="0" dirty="0">
              <a:solidFill>
                <a:srgbClr val="203261"/>
              </a:solidFill>
              <a:uFillTx/>
              <a:latin typeface="Titillium Web Light" pitchFamily="2"/>
            </a:endParaRPr>
          </a:p>
        </p:txBody>
      </p:sp>
      <p:sp>
        <p:nvSpPr>
          <p:cNvPr id="21" name="object 2">
            <a:extLst>
              <a:ext uri="{FF2B5EF4-FFF2-40B4-BE49-F238E27FC236}">
                <a16:creationId xmlns:a16="http://schemas.microsoft.com/office/drawing/2014/main" id="{1D32B925-B277-6403-FB96-1DF3CDA6044B}"/>
              </a:ext>
            </a:extLst>
          </p:cNvPr>
          <p:cNvSpPr/>
          <p:nvPr/>
        </p:nvSpPr>
        <p:spPr>
          <a:xfrm flipV="1">
            <a:off x="547689" y="6441015"/>
            <a:ext cx="4151311" cy="68854"/>
          </a:xfrm>
          <a:custGeom>
            <a:avLst/>
            <a:gdLst>
              <a:gd name="f0" fmla="val w"/>
              <a:gd name="f1" fmla="val h"/>
              <a:gd name="f2" fmla="val 0"/>
              <a:gd name="f3" fmla="val 4151312"/>
              <a:gd name="f4" fmla="val 68857"/>
              <a:gd name="f5" fmla="val 4151237"/>
              <a:gd name="f6" fmla="*/ f0 1 4151312"/>
              <a:gd name="f7" fmla="*/ f1 1 68857"/>
              <a:gd name="f8" fmla="val f2"/>
              <a:gd name="f9" fmla="val f3"/>
              <a:gd name="f10" fmla="val f4"/>
              <a:gd name="f11" fmla="+- f10 0 f8"/>
              <a:gd name="f12" fmla="+- f9 0 f8"/>
              <a:gd name="f13" fmla="*/ f12 1 4151312"/>
              <a:gd name="f14" fmla="*/ f11 1 68857"/>
              <a:gd name="f15" fmla="*/ 0 1 f13"/>
              <a:gd name="f16" fmla="*/ 4151312 1 f13"/>
              <a:gd name="f17" fmla="*/ 0 1 f14"/>
              <a:gd name="f18" fmla="*/ 68857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4151312" h="68857">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22" name="object 4">
            <a:extLst>
              <a:ext uri="{FF2B5EF4-FFF2-40B4-BE49-F238E27FC236}">
                <a16:creationId xmlns:a16="http://schemas.microsoft.com/office/drawing/2014/main" id="{5ABBDE33-FD22-72D4-B669-32ACDFC3B1B8}"/>
              </a:ext>
            </a:extLst>
          </p:cNvPr>
          <p:cNvSpPr txBox="1"/>
          <p:nvPr/>
        </p:nvSpPr>
        <p:spPr>
          <a:xfrm>
            <a:off x="54034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13608280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Outro Slide">
    <p:bg>
      <p:bgPr>
        <a:solidFill>
          <a:srgbClr val="20326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B62F8-19E7-D269-53F6-7C16C1F9B548}"/>
              </a:ext>
            </a:extLst>
          </p:cNvPr>
          <p:cNvSpPr txBox="1">
            <a:spLocks noGrp="1"/>
          </p:cNvSpPr>
          <p:nvPr>
            <p:ph type="title"/>
          </p:nvPr>
        </p:nvSpPr>
        <p:spPr>
          <a:xfrm>
            <a:off x="775758" y="1261533"/>
            <a:ext cx="7131048" cy="1329272"/>
          </a:xfrm>
        </p:spPr>
        <p:txBody>
          <a:bodyPr anchor="b">
            <a:noAutofit/>
          </a:bodyPr>
          <a:lstStyle>
            <a:lvl1pPr>
              <a:lnSpc>
                <a:spcPct val="70000"/>
              </a:lnSpc>
              <a:defRPr sz="8800">
                <a:solidFill>
                  <a:srgbClr val="FFFFFF"/>
                </a:solidFill>
              </a:defRPr>
            </a:lvl1pPr>
          </a:lstStyle>
          <a:p>
            <a:pPr lvl="0"/>
            <a:r>
              <a:rPr lang="en-GB"/>
              <a:t>CLICK TO EDIT</a:t>
            </a:r>
            <a:endParaRPr lang="en-US"/>
          </a:p>
        </p:txBody>
      </p:sp>
      <p:pic>
        <p:nvPicPr>
          <p:cNvPr id="3" name="Graphic 4">
            <a:extLst>
              <a:ext uri="{FF2B5EF4-FFF2-40B4-BE49-F238E27FC236}">
                <a16:creationId xmlns:a16="http://schemas.microsoft.com/office/drawing/2014/main" id="{E281BC4A-471A-F69D-0439-CE7BF487895C}"/>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8002133" y="0"/>
            <a:ext cx="4189863" cy="6858000"/>
          </a:xfrm>
          <a:prstGeom prst="rect">
            <a:avLst/>
          </a:prstGeom>
          <a:noFill/>
          <a:ln cap="flat">
            <a:noFill/>
          </a:ln>
        </p:spPr>
      </p:pic>
      <p:sp>
        <p:nvSpPr>
          <p:cNvPr id="4" name="Text Placeholder 5">
            <a:extLst>
              <a:ext uri="{FF2B5EF4-FFF2-40B4-BE49-F238E27FC236}">
                <a16:creationId xmlns:a16="http://schemas.microsoft.com/office/drawing/2014/main" id="{3315EEE8-1D91-A7C4-70E7-E4E16522CD8A}"/>
              </a:ext>
            </a:extLst>
          </p:cNvPr>
          <p:cNvSpPr txBox="1">
            <a:spLocks noGrp="1"/>
          </p:cNvSpPr>
          <p:nvPr>
            <p:ph type="body" idx="4294967295"/>
          </p:nvPr>
        </p:nvSpPr>
        <p:spPr>
          <a:xfrm>
            <a:off x="775758" y="3050859"/>
            <a:ext cx="6018745" cy="2367811"/>
          </a:xfrm>
        </p:spPr>
        <p:txBody>
          <a:bodyPr/>
          <a:lstStyle>
            <a:lvl1pPr marL="0" indent="0">
              <a:buNone/>
              <a:defRPr lang="en-US">
                <a:solidFill>
                  <a:srgbClr val="FFFFFF"/>
                </a:solidFill>
              </a:defRPr>
            </a:lvl1pPr>
          </a:lstStyle>
          <a:p>
            <a:pPr lvl="0"/>
            <a:r>
              <a:rPr lang="en-US"/>
              <a:t>Click to edit Master text styles  </a:t>
            </a:r>
          </a:p>
        </p:txBody>
      </p:sp>
    </p:spTree>
    <p:extLst>
      <p:ext uri="{BB962C8B-B14F-4D97-AF65-F5344CB8AC3E}">
        <p14:creationId xmlns:p14="http://schemas.microsoft.com/office/powerpoint/2010/main" val="27907787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_Outro Slide">
    <p:bg>
      <p:bgPr>
        <a:solidFill>
          <a:srgbClr val="03AAE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2F396-3F8B-18D9-C5BB-C5B8335AAA4A}"/>
              </a:ext>
            </a:extLst>
          </p:cNvPr>
          <p:cNvSpPr txBox="1">
            <a:spLocks noGrp="1"/>
          </p:cNvSpPr>
          <p:nvPr>
            <p:ph type="title"/>
          </p:nvPr>
        </p:nvSpPr>
        <p:spPr>
          <a:xfrm>
            <a:off x="775758" y="1261533"/>
            <a:ext cx="7131048" cy="1329272"/>
          </a:xfrm>
        </p:spPr>
        <p:txBody>
          <a:bodyPr anchor="b">
            <a:noAutofit/>
          </a:bodyPr>
          <a:lstStyle>
            <a:lvl1pPr>
              <a:lnSpc>
                <a:spcPct val="70000"/>
              </a:lnSpc>
              <a:defRPr sz="8800">
                <a:solidFill>
                  <a:srgbClr val="FFFFFF"/>
                </a:solidFill>
              </a:defRPr>
            </a:lvl1pPr>
          </a:lstStyle>
          <a:p>
            <a:pPr lvl="0"/>
            <a:r>
              <a:rPr lang="en-GB"/>
              <a:t>CLICK TO EDIT</a:t>
            </a:r>
            <a:endParaRPr lang="en-US"/>
          </a:p>
        </p:txBody>
      </p:sp>
      <p:pic>
        <p:nvPicPr>
          <p:cNvPr id="3" name="Graphic 4">
            <a:extLst>
              <a:ext uri="{FF2B5EF4-FFF2-40B4-BE49-F238E27FC236}">
                <a16:creationId xmlns:a16="http://schemas.microsoft.com/office/drawing/2014/main" id="{676940DA-3069-6915-0D51-73F5C6D29C3E}"/>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8002133" y="0"/>
            <a:ext cx="4189863" cy="6858000"/>
          </a:xfrm>
          <a:prstGeom prst="rect">
            <a:avLst/>
          </a:prstGeom>
          <a:noFill/>
          <a:ln cap="flat">
            <a:noFill/>
          </a:ln>
        </p:spPr>
      </p:pic>
      <p:sp>
        <p:nvSpPr>
          <p:cNvPr id="4" name="Text Placeholder 5">
            <a:extLst>
              <a:ext uri="{FF2B5EF4-FFF2-40B4-BE49-F238E27FC236}">
                <a16:creationId xmlns:a16="http://schemas.microsoft.com/office/drawing/2014/main" id="{EB047BDA-72BA-A5BE-05DE-62BCE641A854}"/>
              </a:ext>
            </a:extLst>
          </p:cNvPr>
          <p:cNvSpPr txBox="1">
            <a:spLocks noGrp="1"/>
          </p:cNvSpPr>
          <p:nvPr>
            <p:ph type="body" idx="4294967295"/>
          </p:nvPr>
        </p:nvSpPr>
        <p:spPr>
          <a:xfrm>
            <a:off x="775758" y="3050859"/>
            <a:ext cx="6018745" cy="2367811"/>
          </a:xfrm>
        </p:spPr>
        <p:txBody>
          <a:bodyPr/>
          <a:lstStyle>
            <a:lvl1pPr marL="0" indent="0">
              <a:buNone/>
              <a:defRPr lang="en-US">
                <a:solidFill>
                  <a:srgbClr val="FFFFFF"/>
                </a:solidFill>
              </a:defRPr>
            </a:lvl1pPr>
          </a:lstStyle>
          <a:p>
            <a:pPr lvl="0"/>
            <a:r>
              <a:rPr lang="en-US"/>
              <a:t>Click to edit Master text styles  </a:t>
            </a:r>
          </a:p>
        </p:txBody>
      </p:sp>
    </p:spTree>
    <p:extLst>
      <p:ext uri="{BB962C8B-B14F-4D97-AF65-F5344CB8AC3E}">
        <p14:creationId xmlns:p14="http://schemas.microsoft.com/office/powerpoint/2010/main" val="37451077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2_Outro Slide">
    <p:bg>
      <p:bgPr>
        <a:solidFill>
          <a:srgbClr val="03AAEC"/>
        </a:solidFill>
        <a:effectLst/>
      </p:bgPr>
    </p:bg>
    <p:spTree>
      <p:nvGrpSpPr>
        <p:cNvPr id="1" name=""/>
        <p:cNvGrpSpPr/>
        <p:nvPr/>
      </p:nvGrpSpPr>
      <p:grpSpPr>
        <a:xfrm>
          <a:off x="0" y="0"/>
          <a:ext cx="0" cy="0"/>
          <a:chOff x="0" y="0"/>
          <a:chExt cx="0" cy="0"/>
        </a:xfrm>
      </p:grpSpPr>
      <p:pic>
        <p:nvPicPr>
          <p:cNvPr id="2" name="Graphic 2">
            <a:extLst>
              <a:ext uri="{FF2B5EF4-FFF2-40B4-BE49-F238E27FC236}">
                <a16:creationId xmlns:a16="http://schemas.microsoft.com/office/drawing/2014/main" id="{184B90C1-4E2C-6E2A-5A75-E5FD568E8E90}"/>
              </a:ext>
            </a:extLst>
          </p:cNvPr>
          <p:cNvPicPr>
            <a:picLocks noChangeAspect="1"/>
          </p:cNvPicPr>
          <p:nvPr/>
        </p:nvPicPr>
        <p:blipFill>
          <a:blip r:embed="rId2">
            <a:extLst>
              <a:ext uri="{96DAC541-7B7A-43D3-8B79-37D633B846F1}">
                <asvg:svgBlip xmlns:asvg="http://schemas.microsoft.com/office/drawing/2016/SVG/main" r:embed="rId3"/>
              </a:ext>
            </a:extLst>
          </a:blip>
          <a:srcRect l="-5043" t="145" r="28547" b="145"/>
          <a:stretch>
            <a:fillRect/>
          </a:stretch>
        </p:blipFill>
        <p:spPr>
          <a:xfrm rot="16200004">
            <a:off x="2666998" y="-2666998"/>
            <a:ext cx="6858000" cy="12191996"/>
          </a:xfrm>
          <a:prstGeom prst="rect">
            <a:avLst/>
          </a:prstGeom>
          <a:noFill/>
          <a:ln cap="flat">
            <a:noFill/>
          </a:ln>
        </p:spPr>
      </p:pic>
      <p:pic>
        <p:nvPicPr>
          <p:cNvPr id="3" name="Graphic 5">
            <a:extLst>
              <a:ext uri="{FF2B5EF4-FFF2-40B4-BE49-F238E27FC236}">
                <a16:creationId xmlns:a16="http://schemas.microsoft.com/office/drawing/2014/main" id="{6E6650EA-E5B0-33B4-07EB-F5D44637D14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04237" y="5553590"/>
            <a:ext cx="1429655" cy="894118"/>
          </a:xfrm>
          <a:prstGeom prst="rect">
            <a:avLst/>
          </a:prstGeom>
          <a:noFill/>
          <a:ln cap="flat">
            <a:noFill/>
          </a:ln>
        </p:spPr>
      </p:pic>
    </p:spTree>
    <p:extLst>
      <p:ext uri="{BB962C8B-B14F-4D97-AF65-F5344CB8AC3E}">
        <p14:creationId xmlns:p14="http://schemas.microsoft.com/office/powerpoint/2010/main" val="29825282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3_Outro Slide">
    <p:bg>
      <p:bgPr>
        <a:solidFill>
          <a:srgbClr val="203261"/>
        </a:solidFill>
        <a:effectLst/>
      </p:bgPr>
    </p:bg>
    <p:spTree>
      <p:nvGrpSpPr>
        <p:cNvPr id="1" name=""/>
        <p:cNvGrpSpPr/>
        <p:nvPr/>
      </p:nvGrpSpPr>
      <p:grpSpPr>
        <a:xfrm>
          <a:off x="0" y="0"/>
          <a:ext cx="0" cy="0"/>
          <a:chOff x="0" y="0"/>
          <a:chExt cx="0" cy="0"/>
        </a:xfrm>
      </p:grpSpPr>
      <p:pic>
        <p:nvPicPr>
          <p:cNvPr id="2" name="Graphic 2">
            <a:extLst>
              <a:ext uri="{FF2B5EF4-FFF2-40B4-BE49-F238E27FC236}">
                <a16:creationId xmlns:a16="http://schemas.microsoft.com/office/drawing/2014/main" id="{88339ECB-3B02-814F-5F8C-60786FE6826A}"/>
              </a:ext>
            </a:extLst>
          </p:cNvPr>
          <p:cNvPicPr>
            <a:picLocks noChangeAspect="1"/>
          </p:cNvPicPr>
          <p:nvPr/>
        </p:nvPicPr>
        <p:blipFill>
          <a:blip r:embed="rId2">
            <a:extLst>
              <a:ext uri="{96DAC541-7B7A-43D3-8B79-37D633B846F1}">
                <asvg:svgBlip xmlns:asvg="http://schemas.microsoft.com/office/drawing/2016/SVG/main" r:embed="rId3"/>
              </a:ext>
            </a:extLst>
          </a:blip>
          <a:srcRect l="-5043" t="145" r="28547" b="145"/>
          <a:stretch>
            <a:fillRect/>
          </a:stretch>
        </p:blipFill>
        <p:spPr>
          <a:xfrm rot="16200004">
            <a:off x="2666998" y="-2666998"/>
            <a:ext cx="6858000" cy="12191996"/>
          </a:xfrm>
          <a:prstGeom prst="rect">
            <a:avLst/>
          </a:prstGeom>
          <a:noFill/>
          <a:ln cap="flat">
            <a:noFill/>
          </a:ln>
        </p:spPr>
      </p:pic>
      <p:pic>
        <p:nvPicPr>
          <p:cNvPr id="3" name="Graphic 5">
            <a:extLst>
              <a:ext uri="{FF2B5EF4-FFF2-40B4-BE49-F238E27FC236}">
                <a16:creationId xmlns:a16="http://schemas.microsoft.com/office/drawing/2014/main" id="{744CC2BC-9A21-4B56-2782-0AC05E7F22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04237" y="5553590"/>
            <a:ext cx="1429655" cy="894118"/>
          </a:xfrm>
          <a:prstGeom prst="rect">
            <a:avLst/>
          </a:prstGeom>
          <a:noFill/>
          <a:ln cap="flat">
            <a:noFill/>
          </a:ln>
        </p:spPr>
      </p:pic>
    </p:spTree>
    <p:extLst>
      <p:ext uri="{BB962C8B-B14F-4D97-AF65-F5344CB8AC3E}">
        <p14:creationId xmlns:p14="http://schemas.microsoft.com/office/powerpoint/2010/main" val="24928208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14B0E-A87F-36E5-E139-82E208DFC4D8}"/>
              </a:ext>
            </a:extLst>
          </p:cNvPr>
          <p:cNvSpPr txBox="1">
            <a:spLocks noGrp="1"/>
          </p:cNvSpPr>
          <p:nvPr>
            <p:ph type="ctrTitle"/>
          </p:nvPr>
        </p:nvSpPr>
        <p:spPr>
          <a:xfrm>
            <a:off x="1524003" y="1122361"/>
            <a:ext cx="9144000" cy="2387598"/>
          </a:xfrm>
        </p:spPr>
        <p:txBody>
          <a:bodyPr anchor="b" anchorCtr="1"/>
          <a:lstStyle>
            <a:lvl1pPr algn="ctr">
              <a:defRPr lang="en-US" sz="6000"/>
            </a:lvl1pPr>
          </a:lstStyle>
          <a:p>
            <a:pPr lvl="0"/>
            <a:r>
              <a:rPr lang="en-US"/>
              <a:t>Click to edit Master title style</a:t>
            </a:r>
            <a:endParaRPr lang="en-GB"/>
          </a:p>
        </p:txBody>
      </p:sp>
      <p:sp>
        <p:nvSpPr>
          <p:cNvPr id="3" name="Subtitle 2">
            <a:extLst>
              <a:ext uri="{FF2B5EF4-FFF2-40B4-BE49-F238E27FC236}">
                <a16:creationId xmlns:a16="http://schemas.microsoft.com/office/drawing/2014/main" id="{2D441521-7CA8-D5B2-4AA5-35FCAD4D042C}"/>
              </a:ext>
            </a:extLst>
          </p:cNvPr>
          <p:cNvSpPr txBox="1">
            <a:spLocks noGrp="1"/>
          </p:cNvSpPr>
          <p:nvPr>
            <p:ph type="subTitle" idx="1"/>
          </p:nvPr>
        </p:nvSpPr>
        <p:spPr>
          <a:xfrm>
            <a:off x="1524003" y="3602041"/>
            <a:ext cx="9144000" cy="1655758"/>
          </a:xfrm>
        </p:spPr>
        <p:txBody>
          <a:bodyPr anchorCtr="1"/>
          <a:lstStyle>
            <a:lvl1pPr marL="0" indent="0" algn="ctr">
              <a:buNone/>
              <a:defRPr lang="en-US" sz="2400"/>
            </a:lvl1pPr>
          </a:lstStyle>
          <a:p>
            <a:pPr lvl="0"/>
            <a:r>
              <a:rPr lang="en-US"/>
              <a:t>Click to edit Master subtitle style</a:t>
            </a:r>
            <a:endParaRPr lang="en-GB"/>
          </a:p>
        </p:txBody>
      </p:sp>
      <p:sp>
        <p:nvSpPr>
          <p:cNvPr id="4" name="Date Placeholder 3">
            <a:extLst>
              <a:ext uri="{FF2B5EF4-FFF2-40B4-BE49-F238E27FC236}">
                <a16:creationId xmlns:a16="http://schemas.microsoft.com/office/drawing/2014/main" id="{41B21B14-2940-DF7D-C9C5-55C40BD072F0}"/>
              </a:ext>
            </a:extLst>
          </p:cNvPr>
          <p:cNvSpPr txBox="1">
            <a:spLocks noGrp="1"/>
          </p:cNvSpPr>
          <p:nvPr>
            <p:ph type="dt" sz="half" idx="7"/>
          </p:nvPr>
        </p:nvSpPr>
        <p:spPr/>
        <p:txBody>
          <a:bodyPr/>
          <a:lstStyle>
            <a:lvl1pPr>
              <a:defRPr lang="en-GB"/>
            </a:lvl1pPr>
          </a:lstStyle>
          <a:p>
            <a:pPr lvl="0"/>
            <a:fld id="{69AC2760-AC9D-4487-82B0-C05B47A91AEF}" type="datetime1">
              <a:rPr lang="en-GB"/>
              <a:pPr lvl="0"/>
              <a:t>12/03/2026</a:t>
            </a:fld>
            <a:endParaRPr lang="en-GB" dirty="0"/>
          </a:p>
        </p:txBody>
      </p:sp>
      <p:sp>
        <p:nvSpPr>
          <p:cNvPr id="5" name="Footer Placeholder 4">
            <a:extLst>
              <a:ext uri="{FF2B5EF4-FFF2-40B4-BE49-F238E27FC236}">
                <a16:creationId xmlns:a16="http://schemas.microsoft.com/office/drawing/2014/main" id="{653F3AEA-A3FD-B2D2-CDEA-A2A632FC9A4D}"/>
              </a:ext>
            </a:extLst>
          </p:cNvPr>
          <p:cNvSpPr txBox="1">
            <a:spLocks noGrp="1"/>
          </p:cNvSpPr>
          <p:nvPr>
            <p:ph type="ftr" sz="quarter" idx="9"/>
          </p:nvPr>
        </p:nvSpPr>
        <p:spPr/>
        <p:txBody>
          <a:bodyPr/>
          <a:lstStyle>
            <a:lvl1pPr>
              <a:defRPr lang="en-GB"/>
            </a:lvl1pPr>
          </a:lstStyle>
          <a:p>
            <a:pPr lvl="0"/>
            <a:endParaRPr lang="en-GB" dirty="0"/>
          </a:p>
        </p:txBody>
      </p:sp>
      <p:sp>
        <p:nvSpPr>
          <p:cNvPr id="6" name="Slide Number Placeholder 5">
            <a:extLst>
              <a:ext uri="{FF2B5EF4-FFF2-40B4-BE49-F238E27FC236}">
                <a16:creationId xmlns:a16="http://schemas.microsoft.com/office/drawing/2014/main" id="{95724DA3-D061-C6B4-5436-E8CD089DD675}"/>
              </a:ext>
            </a:extLst>
          </p:cNvPr>
          <p:cNvSpPr txBox="1">
            <a:spLocks noGrp="1"/>
          </p:cNvSpPr>
          <p:nvPr>
            <p:ph type="sldNum" sz="quarter" idx="8"/>
          </p:nvPr>
        </p:nvSpPr>
        <p:spPr/>
        <p:txBody>
          <a:bodyPr/>
          <a:lstStyle>
            <a:lvl1pPr>
              <a:defRPr lang="en-GB"/>
            </a:lvl1pPr>
          </a:lstStyle>
          <a:p>
            <a:pPr lvl="0"/>
            <a:fld id="{9298946D-FC60-4B5D-AE2E-34F36AF9C62F}" type="slidenum">
              <a:t>‹#›</a:t>
            </a:fld>
            <a:endParaRPr lang="en-GB" dirty="0"/>
          </a:p>
        </p:txBody>
      </p:sp>
    </p:spTree>
    <p:extLst>
      <p:ext uri="{BB962C8B-B14F-4D97-AF65-F5344CB8AC3E}">
        <p14:creationId xmlns:p14="http://schemas.microsoft.com/office/powerpoint/2010/main" val="325933214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4_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5487CFA2-29AE-E06F-897B-0D64BB80E04E}"/>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8ADFAB1C-1649-BFE8-89B5-41D682A66C3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694" y="778931"/>
            <a:ext cx="2123758" cy="990596"/>
          </a:xfrm>
          <a:prstGeom prst="rect">
            <a:avLst/>
          </a:prstGeom>
          <a:noFill/>
          <a:ln cap="flat">
            <a:noFill/>
          </a:ln>
        </p:spPr>
      </p:pic>
      <p:sp>
        <p:nvSpPr>
          <p:cNvPr id="4" name="Title 1">
            <a:extLst>
              <a:ext uri="{FF2B5EF4-FFF2-40B4-BE49-F238E27FC236}">
                <a16:creationId xmlns:a16="http://schemas.microsoft.com/office/drawing/2014/main" id="{0D09D4BF-E5F7-F81A-9FC0-528B7B53832B}"/>
              </a:ext>
            </a:extLst>
          </p:cNvPr>
          <p:cNvSpPr txBox="1">
            <a:spLocks noGrp="1"/>
          </p:cNvSpPr>
          <p:nvPr>
            <p:ph type="title"/>
          </p:nvPr>
        </p:nvSpPr>
        <p:spPr>
          <a:xfrm>
            <a:off x="807506" y="2921005"/>
            <a:ext cx="6647395" cy="3206745"/>
          </a:xfrm>
        </p:spPr>
        <p:txBody>
          <a:bodyPr anchor="t">
            <a:noAutofit/>
          </a:bodyPr>
          <a:lstStyle>
            <a:lvl1pPr>
              <a:lnSpc>
                <a:spcPct val="70000"/>
              </a:lnSpc>
              <a:defRPr lang="en-US" sz="9600">
                <a:solidFill>
                  <a:srgbClr val="FFFFFF"/>
                </a:solidFill>
              </a:defRPr>
            </a:lvl1pPr>
          </a:lstStyle>
          <a:p>
            <a:pPr lvl="0"/>
            <a:endParaRPr lang="en-US"/>
          </a:p>
        </p:txBody>
      </p:sp>
      <p:pic>
        <p:nvPicPr>
          <p:cNvPr id="5" name="Picture 2" descr="A screenshot of a computer&#10;&#10;Description automatically generated">
            <a:extLst>
              <a:ext uri="{FF2B5EF4-FFF2-40B4-BE49-F238E27FC236}">
                <a16:creationId xmlns:a16="http://schemas.microsoft.com/office/drawing/2014/main" id="{05AF5D27-F64C-6496-E3F3-6BD53EE555CC}"/>
              </a:ext>
            </a:extLst>
          </p:cNvPr>
          <p:cNvPicPr>
            <a:picLocks noChangeAspect="1"/>
          </p:cNvPicPr>
          <p:nvPr/>
        </p:nvPicPr>
        <p:blipFill>
          <a:blip r:embed="rId6"/>
          <a:stretch>
            <a:fillRect/>
          </a:stretch>
        </p:blipFill>
        <p:spPr>
          <a:xfrm>
            <a:off x="699479" y="671114"/>
            <a:ext cx="10793047" cy="5456636"/>
          </a:xfrm>
          <a:prstGeom prst="rect">
            <a:avLst/>
          </a:prstGeom>
          <a:noFill/>
          <a:ln cap="flat">
            <a:noFill/>
          </a:ln>
        </p:spPr>
      </p:pic>
    </p:spTree>
    <p:extLst>
      <p:ext uri="{BB962C8B-B14F-4D97-AF65-F5344CB8AC3E}">
        <p14:creationId xmlns:p14="http://schemas.microsoft.com/office/powerpoint/2010/main" val="4285318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7_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16DF351D-0D8E-1AF9-1B5D-FCC24A0C026F}"/>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224BF0DB-B5BC-5463-96E5-68C8E880EF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694" y="778931"/>
            <a:ext cx="2123758" cy="990596"/>
          </a:xfrm>
          <a:prstGeom prst="rect">
            <a:avLst/>
          </a:prstGeom>
          <a:noFill/>
          <a:ln cap="flat">
            <a:noFill/>
          </a:ln>
        </p:spPr>
      </p:pic>
      <p:sp>
        <p:nvSpPr>
          <p:cNvPr id="4" name="Title 1">
            <a:extLst>
              <a:ext uri="{FF2B5EF4-FFF2-40B4-BE49-F238E27FC236}">
                <a16:creationId xmlns:a16="http://schemas.microsoft.com/office/drawing/2014/main" id="{900BD5AF-5617-A1ED-A58D-09FD5379CCFB}"/>
              </a:ext>
            </a:extLst>
          </p:cNvPr>
          <p:cNvSpPr txBox="1">
            <a:spLocks noGrp="1"/>
          </p:cNvSpPr>
          <p:nvPr>
            <p:ph type="title"/>
          </p:nvPr>
        </p:nvSpPr>
        <p:spPr>
          <a:xfrm>
            <a:off x="807506" y="2921005"/>
            <a:ext cx="6647395" cy="3206745"/>
          </a:xfrm>
        </p:spPr>
        <p:txBody>
          <a:bodyPr anchor="t">
            <a:noAutofit/>
          </a:bodyPr>
          <a:lstStyle>
            <a:lvl1pPr>
              <a:lnSpc>
                <a:spcPct val="70000"/>
              </a:lnSpc>
              <a:defRPr lang="en-US" sz="2000">
                <a:solidFill>
                  <a:srgbClr val="FFFFFF"/>
                </a:solidFill>
              </a:defRPr>
            </a:lvl1pPr>
          </a:lstStyle>
          <a:p>
            <a:pPr lvl="0"/>
            <a:br>
              <a:rPr lang="en-US"/>
            </a:br>
            <a:r>
              <a:rPr lang="en-US"/>
              <a:t>Predominately based in Oxford, with some home workers.</a:t>
            </a:r>
            <a:br>
              <a:rPr lang="en-US"/>
            </a:br>
            <a:br>
              <a:rPr lang="en-US"/>
            </a:br>
            <a:r>
              <a:rPr lang="en-US"/>
              <a:t>23 total employees.</a:t>
            </a:r>
            <a:br>
              <a:rPr lang="en-US"/>
            </a:br>
            <a:br>
              <a:rPr lang="en-US"/>
            </a:br>
            <a:r>
              <a:rPr lang="en-US"/>
              <a:t>Based on a science park, with the below facilities:</a:t>
            </a:r>
            <a:br>
              <a:rPr lang="en-US"/>
            </a:br>
            <a:br>
              <a:rPr lang="en-US"/>
            </a:br>
            <a:r>
              <a:rPr lang="en-US"/>
              <a:t>- Ample parking</a:t>
            </a:r>
            <a:br>
              <a:rPr lang="en-US"/>
            </a:br>
            <a:r>
              <a:rPr lang="en-US"/>
              <a:t>- Several restaurants </a:t>
            </a:r>
            <a:br>
              <a:rPr lang="en-US"/>
            </a:br>
            <a:r>
              <a:rPr lang="en-US"/>
              <a:t>- Shared kitchen</a:t>
            </a:r>
            <a:br>
              <a:rPr lang="en-US"/>
            </a:br>
            <a:r>
              <a:rPr lang="en-US"/>
              <a:t>- Shared meeting rooms</a:t>
            </a:r>
            <a:br>
              <a:rPr lang="en-US"/>
            </a:br>
            <a:r>
              <a:rPr lang="en-US"/>
              <a:t>- Modern office with breakout area</a:t>
            </a:r>
            <a:br>
              <a:rPr lang="en-US"/>
            </a:br>
            <a:endParaRPr lang="en-US"/>
          </a:p>
        </p:txBody>
      </p:sp>
      <p:sp>
        <p:nvSpPr>
          <p:cNvPr id="5" name="TextBox 1">
            <a:extLst>
              <a:ext uri="{FF2B5EF4-FFF2-40B4-BE49-F238E27FC236}">
                <a16:creationId xmlns:a16="http://schemas.microsoft.com/office/drawing/2014/main" id="{AE0A43D4-D644-2730-428D-E03E7CD11C27}"/>
              </a:ext>
            </a:extLst>
          </p:cNvPr>
          <p:cNvSpPr txBox="1"/>
          <p:nvPr/>
        </p:nvSpPr>
        <p:spPr>
          <a:xfrm>
            <a:off x="3485665" y="778931"/>
            <a:ext cx="7276118"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dirty="0">
                <a:solidFill>
                  <a:srgbClr val="FFFFFF"/>
                </a:solidFill>
                <a:uFillTx/>
                <a:latin typeface="Titillium Web" pitchFamily="2"/>
              </a:rPr>
              <a:t>Where are they based?</a:t>
            </a:r>
            <a:br>
              <a:rPr lang="en-US" sz="3600" b="0" i="0" u="none" strike="noStrike" kern="1200" cap="none" spc="0" baseline="0" dirty="0">
                <a:solidFill>
                  <a:srgbClr val="FFFFFF"/>
                </a:solidFill>
                <a:uFillTx/>
                <a:latin typeface="Titillium Web" pitchFamily="2"/>
              </a:rPr>
            </a:br>
            <a:r>
              <a:rPr lang="en-US" sz="3600" b="0" i="0" u="none" strike="noStrike" kern="1200" cap="none" spc="0" baseline="0" dirty="0">
                <a:solidFill>
                  <a:srgbClr val="FFFFFF"/>
                </a:solidFill>
                <a:uFillTx/>
                <a:latin typeface="Titillium Web" pitchFamily="2"/>
              </a:rPr>
              <a:t>How many employees do they have?</a:t>
            </a:r>
            <a:endParaRPr lang="en-GB" sz="3600" b="0" i="0" u="none" strike="noStrike" kern="1200" cap="none" spc="0" baseline="0" dirty="0">
              <a:solidFill>
                <a:srgbClr val="FFFFFF"/>
              </a:solidFill>
              <a:uFillTx/>
              <a:latin typeface="Titillium Web" pitchFamily="2"/>
            </a:endParaRPr>
          </a:p>
        </p:txBody>
      </p:sp>
      <p:pic>
        <p:nvPicPr>
          <p:cNvPr id="6" name="Picture 2" descr="moa moves to Oxford Science Park">
            <a:extLst>
              <a:ext uri="{FF2B5EF4-FFF2-40B4-BE49-F238E27FC236}">
                <a16:creationId xmlns:a16="http://schemas.microsoft.com/office/drawing/2014/main" id="{494645BE-DC09-6302-16D5-49953E54F3CA}"/>
              </a:ext>
            </a:extLst>
          </p:cNvPr>
          <p:cNvPicPr>
            <a:picLocks noChangeAspect="1"/>
          </p:cNvPicPr>
          <p:nvPr/>
        </p:nvPicPr>
        <p:blipFill>
          <a:blip r:embed="rId6"/>
          <a:srcRect/>
          <a:stretch>
            <a:fillRect/>
          </a:stretch>
        </p:blipFill>
        <p:spPr>
          <a:xfrm>
            <a:off x="7556574" y="3074258"/>
            <a:ext cx="4273430" cy="2404332"/>
          </a:xfrm>
          <a:prstGeom prst="rect">
            <a:avLst/>
          </a:prstGeom>
          <a:noFill/>
          <a:ln cap="flat">
            <a:noFill/>
          </a:ln>
        </p:spPr>
      </p:pic>
    </p:spTree>
    <p:extLst>
      <p:ext uri="{BB962C8B-B14F-4D97-AF65-F5344CB8AC3E}">
        <p14:creationId xmlns:p14="http://schemas.microsoft.com/office/powerpoint/2010/main" val="1653293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8_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518EAAA9-D1DE-992E-ED61-A046B82FAF26}"/>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84E51552-027A-2AA2-EEDC-38AE27EC279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694" y="778931"/>
            <a:ext cx="2123758" cy="990596"/>
          </a:xfrm>
          <a:prstGeom prst="rect">
            <a:avLst/>
          </a:prstGeom>
          <a:noFill/>
          <a:ln cap="flat">
            <a:noFill/>
          </a:ln>
        </p:spPr>
      </p:pic>
      <p:sp>
        <p:nvSpPr>
          <p:cNvPr id="4" name="Title 1">
            <a:extLst>
              <a:ext uri="{FF2B5EF4-FFF2-40B4-BE49-F238E27FC236}">
                <a16:creationId xmlns:a16="http://schemas.microsoft.com/office/drawing/2014/main" id="{231CE065-A90A-E78A-D0A4-29400303769E}"/>
              </a:ext>
            </a:extLst>
          </p:cNvPr>
          <p:cNvSpPr txBox="1">
            <a:spLocks noGrp="1"/>
          </p:cNvSpPr>
          <p:nvPr>
            <p:ph type="title"/>
          </p:nvPr>
        </p:nvSpPr>
        <p:spPr>
          <a:xfrm>
            <a:off x="807506" y="2921005"/>
            <a:ext cx="6647395" cy="3206745"/>
          </a:xfrm>
        </p:spPr>
        <p:txBody>
          <a:bodyPr anchor="t">
            <a:noAutofit/>
          </a:bodyPr>
          <a:lstStyle>
            <a:lvl1pPr>
              <a:lnSpc>
                <a:spcPct val="70000"/>
              </a:lnSpc>
              <a:defRPr lang="en-US" sz="2400" baseline="30000">
                <a:solidFill>
                  <a:srgbClr val="FFFFFF"/>
                </a:solidFill>
              </a:defRPr>
            </a:lvl1pPr>
          </a:lstStyle>
          <a:p>
            <a:pPr lvl="0"/>
            <a:br>
              <a:rPr lang="en-US"/>
            </a:br>
            <a:r>
              <a:rPr lang="en-US"/>
              <a:t>- 1st to offer product for domestic use in the UK.</a:t>
            </a:r>
            <a:br>
              <a:rPr lang="en-US"/>
            </a:br>
            <a:br>
              <a:rPr lang="en-US"/>
            </a:br>
            <a:r>
              <a:rPr lang="en-US"/>
              <a:t>- Agreed framework with the National Grid to trade energy, giving back 70% of the sale to the customer. Without the product the excess energy would be wasted.</a:t>
            </a:r>
            <a:br>
              <a:rPr lang="en-US"/>
            </a:br>
            <a:br>
              <a:rPr lang="en-US"/>
            </a:br>
            <a:r>
              <a:rPr lang="en-US"/>
              <a:t>- Sell the products to Solar Panel installers and they offer it as an optimization add-on to the end users.</a:t>
            </a:r>
            <a:br>
              <a:rPr lang="en-US"/>
            </a:br>
            <a:br>
              <a:rPr lang="en-US"/>
            </a:br>
            <a:r>
              <a:rPr lang="en-US"/>
              <a:t>- End users get ongoing support via a state of the art, user-friendly app, and call out support should this be required.</a:t>
            </a:r>
            <a:br>
              <a:rPr lang="en-US"/>
            </a:br>
            <a:br>
              <a:rPr lang="en-US"/>
            </a:br>
            <a:r>
              <a:rPr lang="en-US"/>
              <a:t>- The software learns homeowners behaviour and has details of their energy tariff. This enables the hub to decide whether its more cost-effective to harness energy from your battery or supplier.</a:t>
            </a:r>
            <a:br>
              <a:rPr lang="en-US"/>
            </a:br>
            <a:endParaRPr lang="en-US"/>
          </a:p>
        </p:txBody>
      </p:sp>
      <p:sp>
        <p:nvSpPr>
          <p:cNvPr id="5" name="TextBox 1">
            <a:extLst>
              <a:ext uri="{FF2B5EF4-FFF2-40B4-BE49-F238E27FC236}">
                <a16:creationId xmlns:a16="http://schemas.microsoft.com/office/drawing/2014/main" id="{8F5CEA8A-DBB1-BC82-2D78-AB729CC919DB}"/>
              </a:ext>
            </a:extLst>
          </p:cNvPr>
          <p:cNvSpPr txBox="1"/>
          <p:nvPr/>
        </p:nvSpPr>
        <p:spPr>
          <a:xfrm>
            <a:off x="3699607" y="730248"/>
            <a:ext cx="7276118"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dirty="0">
                <a:solidFill>
                  <a:srgbClr val="FFFFFF"/>
                </a:solidFill>
                <a:uFillTx/>
                <a:latin typeface="Titillium Web" pitchFamily="2"/>
              </a:rPr>
              <a:t>What is Levelise USP?</a:t>
            </a:r>
            <a:endParaRPr lang="en-GB" sz="3600" b="0" i="0" u="none" strike="noStrike" kern="1200" cap="none" spc="0" baseline="0" dirty="0">
              <a:solidFill>
                <a:srgbClr val="FFFFFF"/>
              </a:solidFill>
              <a:uFillTx/>
              <a:latin typeface="Titillium Web" pitchFamily="2"/>
            </a:endParaRPr>
          </a:p>
        </p:txBody>
      </p:sp>
      <p:pic>
        <p:nvPicPr>
          <p:cNvPr id="6" name="Picture 5" descr="A hand writing on a white board&#10;&#10;Description automatically generated">
            <a:extLst>
              <a:ext uri="{FF2B5EF4-FFF2-40B4-BE49-F238E27FC236}">
                <a16:creationId xmlns:a16="http://schemas.microsoft.com/office/drawing/2014/main" id="{1844578C-3BB3-1CE4-2839-4B2A8593325B}"/>
              </a:ext>
            </a:extLst>
          </p:cNvPr>
          <p:cNvPicPr>
            <a:picLocks noChangeAspect="1"/>
          </p:cNvPicPr>
          <p:nvPr/>
        </p:nvPicPr>
        <p:blipFill>
          <a:blip r:embed="rId6"/>
          <a:stretch>
            <a:fillRect/>
          </a:stretch>
        </p:blipFill>
        <p:spPr>
          <a:xfrm>
            <a:off x="7649358" y="2921005"/>
            <a:ext cx="4175269" cy="2783515"/>
          </a:xfrm>
          <a:prstGeom prst="rect">
            <a:avLst/>
          </a:prstGeom>
          <a:noFill/>
          <a:ln cap="flat">
            <a:noFill/>
          </a:ln>
        </p:spPr>
      </p:pic>
    </p:spTree>
    <p:extLst>
      <p:ext uri="{BB962C8B-B14F-4D97-AF65-F5344CB8AC3E}">
        <p14:creationId xmlns:p14="http://schemas.microsoft.com/office/powerpoint/2010/main" val="2713040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ark Blue Intro">
    <p:bg>
      <p:bgPr>
        <a:solidFill>
          <a:srgbClr val="203261"/>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BEF72708-6273-882A-B122-F95A92D83EDC}"/>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8BE448EF-9ED9-91BD-ED7F-6B102F59BAD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694" y="778931"/>
            <a:ext cx="2123758" cy="990596"/>
          </a:xfrm>
          <a:prstGeom prst="rect">
            <a:avLst/>
          </a:prstGeom>
          <a:noFill/>
          <a:ln cap="flat">
            <a:noFill/>
          </a:ln>
        </p:spPr>
      </p:pic>
      <p:sp>
        <p:nvSpPr>
          <p:cNvPr id="4" name="Title 1">
            <a:extLst>
              <a:ext uri="{FF2B5EF4-FFF2-40B4-BE49-F238E27FC236}">
                <a16:creationId xmlns:a16="http://schemas.microsoft.com/office/drawing/2014/main" id="{8350C800-503D-2818-49C9-695060E932AB}"/>
              </a:ext>
            </a:extLst>
          </p:cNvPr>
          <p:cNvSpPr txBox="1">
            <a:spLocks noGrp="1"/>
          </p:cNvSpPr>
          <p:nvPr>
            <p:ph type="title"/>
          </p:nvPr>
        </p:nvSpPr>
        <p:spPr>
          <a:xfrm>
            <a:off x="807506" y="2921005"/>
            <a:ext cx="6647395" cy="3206745"/>
          </a:xfrm>
        </p:spPr>
        <p:txBody>
          <a:bodyPr anchor="t">
            <a:noAutofit/>
          </a:bodyPr>
          <a:lstStyle>
            <a:lvl1pPr>
              <a:lnSpc>
                <a:spcPct val="70000"/>
              </a:lnSpc>
              <a:defRPr sz="9600">
                <a:solidFill>
                  <a:srgbClr val="FFFFFF"/>
                </a:solidFill>
              </a:defRPr>
            </a:lvl1pPr>
          </a:lstStyle>
          <a:p>
            <a:pPr lvl="0"/>
            <a:r>
              <a:rPr lang="en-GB"/>
              <a:t>CLICK TO EDIT</a:t>
            </a:r>
            <a:endParaRPr lang="en-US"/>
          </a:p>
        </p:txBody>
      </p:sp>
    </p:spTree>
    <p:extLst>
      <p:ext uri="{BB962C8B-B14F-4D97-AF65-F5344CB8AC3E}">
        <p14:creationId xmlns:p14="http://schemas.microsoft.com/office/powerpoint/2010/main" val="175458086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Light Blue Intro">
    <p:bg>
      <p:bgPr>
        <a:solidFill>
          <a:srgbClr val="03AAEC"/>
        </a:solidFill>
        <a:effectLst/>
      </p:bgPr>
    </p:bg>
    <p:spTree>
      <p:nvGrpSpPr>
        <p:cNvPr id="1" name=""/>
        <p:cNvGrpSpPr/>
        <p:nvPr/>
      </p:nvGrpSpPr>
      <p:grpSpPr>
        <a:xfrm>
          <a:off x="0" y="0"/>
          <a:ext cx="0" cy="0"/>
          <a:chOff x="0" y="0"/>
          <a:chExt cx="0" cy="0"/>
        </a:xfrm>
      </p:grpSpPr>
      <p:pic>
        <p:nvPicPr>
          <p:cNvPr id="2" name="Graphic 8">
            <a:extLst>
              <a:ext uri="{FF2B5EF4-FFF2-40B4-BE49-F238E27FC236}">
                <a16:creationId xmlns:a16="http://schemas.microsoft.com/office/drawing/2014/main" id="{459C45D1-C0FB-2353-A13C-F3E00725C05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5758" y="850904"/>
            <a:ext cx="2123758" cy="990596"/>
          </a:xfrm>
          <a:prstGeom prst="rect">
            <a:avLst/>
          </a:prstGeom>
          <a:noFill/>
          <a:ln cap="flat">
            <a:noFill/>
          </a:ln>
        </p:spPr>
      </p:pic>
      <p:sp>
        <p:nvSpPr>
          <p:cNvPr id="3" name="Title 1">
            <a:extLst>
              <a:ext uri="{FF2B5EF4-FFF2-40B4-BE49-F238E27FC236}">
                <a16:creationId xmlns:a16="http://schemas.microsoft.com/office/drawing/2014/main" id="{EC2AD725-9B0B-28A9-20BE-4CA97505E159}"/>
              </a:ext>
            </a:extLst>
          </p:cNvPr>
          <p:cNvSpPr txBox="1">
            <a:spLocks noGrp="1"/>
          </p:cNvSpPr>
          <p:nvPr>
            <p:ph type="title"/>
          </p:nvPr>
        </p:nvSpPr>
        <p:spPr>
          <a:xfrm>
            <a:off x="775758" y="2692405"/>
            <a:ext cx="8224305" cy="3742264"/>
          </a:xfrm>
        </p:spPr>
        <p:txBody>
          <a:bodyPr anchor="b">
            <a:noAutofit/>
          </a:bodyPr>
          <a:lstStyle>
            <a:lvl1pPr>
              <a:lnSpc>
                <a:spcPct val="70000"/>
              </a:lnSpc>
              <a:defRPr sz="9600">
                <a:solidFill>
                  <a:srgbClr val="FFFFFF"/>
                </a:solidFill>
              </a:defRPr>
            </a:lvl1pPr>
          </a:lstStyle>
          <a:p>
            <a:pPr lvl="0"/>
            <a:r>
              <a:rPr lang="en-GB"/>
              <a:t>CLICK TO EDIT</a:t>
            </a:r>
            <a:endParaRPr lang="en-US"/>
          </a:p>
        </p:txBody>
      </p:sp>
      <p:pic>
        <p:nvPicPr>
          <p:cNvPr id="4" name="Graphic 3">
            <a:extLst>
              <a:ext uri="{FF2B5EF4-FFF2-40B4-BE49-F238E27FC236}">
                <a16:creationId xmlns:a16="http://schemas.microsoft.com/office/drawing/2014/main" id="{D47A4F04-3B2C-B4B7-CD6D-DAF3397571A3}"/>
              </a:ext>
            </a:extLst>
          </p:cNvPr>
          <p:cNvPicPr>
            <a:picLocks noChangeAspect="1"/>
          </p:cNvPicPr>
          <p:nvPr/>
        </p:nvPicPr>
        <p:blipFill>
          <a:blip r:embed="rId4">
            <a:extLst>
              <a:ext uri="{96DAC541-7B7A-43D3-8B79-37D633B846F1}">
                <asvg:svgBlip xmlns:asvg="http://schemas.microsoft.com/office/drawing/2016/SVG/main" r:embed="rId5"/>
              </a:ext>
            </a:extLst>
          </a:blip>
          <a:srcRect l="-3052" t="-3031" r="52423" b="11228"/>
          <a:stretch>
            <a:fillRect/>
          </a:stretch>
        </p:blipFill>
        <p:spPr>
          <a:xfrm rot="16200004">
            <a:off x="6744884" y="-2907122"/>
            <a:ext cx="3947163" cy="9761384"/>
          </a:xfrm>
          <a:prstGeom prst="rect">
            <a:avLst/>
          </a:prstGeom>
          <a:noFill/>
          <a:ln cap="flat">
            <a:noFill/>
          </a:ln>
        </p:spPr>
      </p:pic>
    </p:spTree>
    <p:extLst>
      <p:ext uri="{BB962C8B-B14F-4D97-AF65-F5344CB8AC3E}">
        <p14:creationId xmlns:p14="http://schemas.microsoft.com/office/powerpoint/2010/main" val="279646248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EEDB0A-DB78-D493-EDBF-A4231719BAF1}"/>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GB"/>
              <a:t>Click to edit Master title style</a:t>
            </a:r>
            <a:endParaRPr lang="en-US"/>
          </a:p>
        </p:txBody>
      </p:sp>
      <p:sp>
        <p:nvSpPr>
          <p:cNvPr id="3" name="Text Placeholder 2">
            <a:extLst>
              <a:ext uri="{FF2B5EF4-FFF2-40B4-BE49-F238E27FC236}">
                <a16:creationId xmlns:a16="http://schemas.microsoft.com/office/drawing/2014/main" id="{807377CA-1DC1-FE0D-F951-877D5CB8C3A9}"/>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E71CE71-07F3-DB50-FE64-A9A84AB974D4}"/>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C8F9E"/>
                </a:solidFill>
                <a:uFillTx/>
                <a:latin typeface="Titillium Web" pitchFamily="2"/>
                <a:cs typeface="Arial" pitchFamily="34"/>
              </a:defRPr>
            </a:lvl1pPr>
          </a:lstStyle>
          <a:p>
            <a:pPr lvl="0"/>
            <a:endParaRPr lang="en-US" dirty="0"/>
          </a:p>
        </p:txBody>
      </p:sp>
      <p:sp>
        <p:nvSpPr>
          <p:cNvPr id="5" name="Footer Placeholder 4">
            <a:extLst>
              <a:ext uri="{FF2B5EF4-FFF2-40B4-BE49-F238E27FC236}">
                <a16:creationId xmlns:a16="http://schemas.microsoft.com/office/drawing/2014/main" id="{986AE39E-8F15-8AB9-5B40-E2E470123345}"/>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C8F9E"/>
                </a:solidFill>
                <a:uFillTx/>
                <a:latin typeface="Titillium Web" pitchFamily="2"/>
                <a:cs typeface="Arial" pitchFamily="34"/>
              </a:defRPr>
            </a:lvl1pPr>
          </a:lstStyle>
          <a:p>
            <a:pPr lvl="0"/>
            <a:r>
              <a:rPr lang="en-US" dirty="0"/>
              <a:t>Page</a:t>
            </a:r>
          </a:p>
        </p:txBody>
      </p:sp>
      <p:sp>
        <p:nvSpPr>
          <p:cNvPr id="6" name="Slide Number Placeholder 5">
            <a:extLst>
              <a:ext uri="{FF2B5EF4-FFF2-40B4-BE49-F238E27FC236}">
                <a16:creationId xmlns:a16="http://schemas.microsoft.com/office/drawing/2014/main" id="{ED3FC8CC-704B-9A17-5094-B61ED4528536}"/>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C8F9E"/>
                </a:solidFill>
                <a:uFillTx/>
                <a:latin typeface="Titillium Web" pitchFamily="2"/>
                <a:cs typeface="Arial" pitchFamily="34"/>
              </a:defRPr>
            </a:lvl1pPr>
          </a:lstStyle>
          <a:p>
            <a:pPr lvl="0"/>
            <a:r>
              <a:rPr lang="en-US" dirty="0"/>
              <a:t>BK-SCM-FM-1313 Rev 05</a:t>
            </a:r>
          </a:p>
        </p:txBody>
      </p:sp>
    </p:spTree>
    <p:extLst>
      <p:ext uri="{BB962C8B-B14F-4D97-AF65-F5344CB8AC3E}">
        <p14:creationId xmlns:p14="http://schemas.microsoft.com/office/powerpoint/2010/main" val="4265212560"/>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 id="2147483727" r:id="rId20"/>
    <p:sldLayoutId id="2147483728" r:id="rId21"/>
    <p:sldLayoutId id="2147483729" r:id="rId22"/>
    <p:sldLayoutId id="2147483730" r:id="rId23"/>
    <p:sldLayoutId id="2147483731" r:id="rId24"/>
    <p:sldLayoutId id="2147483732" r:id="rId25"/>
    <p:sldLayoutId id="2147483733" r:id="rId26"/>
    <p:sldLayoutId id="2147483734" r:id="rId27"/>
    <p:sldLayoutId id="2147483735" r:id="rId28"/>
    <p:sldLayoutId id="2147483736" r:id="rId29"/>
    <p:sldLayoutId id="2147483737" r:id="rId30"/>
    <p:sldLayoutId id="2147483738" r:id="rId31"/>
    <p:sldLayoutId id="2147483739" r:id="rId32"/>
    <p:sldLayoutId id="2147483740" r:id="rId33"/>
    <p:sldLayoutId id="2147483741" r:id="rId34"/>
    <p:sldLayoutId id="2147483742" r:id="rId35"/>
    <p:sldLayoutId id="2147483743" r:id="rId36"/>
    <p:sldLayoutId id="2147483744" r:id="rId37"/>
    <p:sldLayoutId id="2147483745" r:id="rId38"/>
    <p:sldLayoutId id="2147483746" r:id="rId39"/>
    <p:sldLayoutId id="2147483747" r:id="rId40"/>
    <p:sldLayoutId id="2147483748" r:id="rId41"/>
    <p:sldLayoutId id="2147483749" r:id="rId42"/>
    <p:sldLayoutId id="2147483750" r:id="rId43"/>
    <p:sldLayoutId id="2147483751" r:id="rId44"/>
    <p:sldLayoutId id="2147483752" r:id="rId45"/>
    <p:sldLayoutId id="2147483753" r:id="rId46"/>
  </p:sldLayoutIdLst>
  <p:txStyles>
    <p:titleStyle>
      <a:lvl1pPr marL="0" marR="0" lvl="0" indent="0" algn="l" defTabSz="914400" rtl="0" fontAlgn="auto" hangingPunct="1">
        <a:lnSpc>
          <a:spcPct val="90000"/>
        </a:lnSpc>
        <a:spcBef>
          <a:spcPts val="0"/>
        </a:spcBef>
        <a:spcAft>
          <a:spcPts val="0"/>
        </a:spcAft>
        <a:buNone/>
        <a:tabLst/>
        <a:defRPr lang="en-GB" sz="4400" b="0" i="0" u="none" strike="noStrike" kern="1200" cap="none" spc="0" baseline="0">
          <a:solidFill>
            <a:srgbClr val="203261"/>
          </a:solidFill>
          <a:uFillTx/>
          <a:latin typeface="Titillium Web" pitchFamily="2"/>
          <a:cs typeface="Arial" pitchFamily="34"/>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image" Target="../media/image4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hyperlink" Target="mailto:jenny.rawlinson@buuk.co.uk" TargetMode="External"/><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hyperlink" Target="https://www.igt-unc.co.uk/rg008/" TargetMode="External"/><Relationship Id="rId5" Type="http://schemas.openxmlformats.org/officeDocument/2006/relationships/hyperlink" Target="mailto:IGTUNC@talan.com" TargetMode="External"/><Relationship Id="rId4" Type="http://schemas.openxmlformats.org/officeDocument/2006/relationships/hyperlink" Target="mailto:aleksis.butler@buuk.co.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4A6E8B-0F6E-A43F-7467-8527FDE39617}"/>
              </a:ext>
            </a:extLst>
          </p:cNvPr>
          <p:cNvSpPr>
            <a:spLocks noGrp="1"/>
          </p:cNvSpPr>
          <p:nvPr>
            <p:ph type="title"/>
          </p:nvPr>
        </p:nvSpPr>
        <p:spPr>
          <a:xfrm>
            <a:off x="853226" y="2118870"/>
            <a:ext cx="7257502" cy="2620259"/>
          </a:xfrm>
        </p:spPr>
        <p:txBody>
          <a:bodyPr/>
          <a:lstStyle/>
          <a:p>
            <a:r>
              <a:rPr lang="en-GB" sz="4400" dirty="0"/>
              <a:t>IGT UNC RG008: </a:t>
            </a:r>
            <a:r>
              <a:rPr lang="en-GB" sz="4400" i="1" dirty="0"/>
              <a:t>Preparation for Code Manager and Code Consolidation</a:t>
            </a:r>
          </a:p>
        </p:txBody>
      </p:sp>
      <p:sp>
        <p:nvSpPr>
          <p:cNvPr id="2" name="Title 3">
            <a:extLst>
              <a:ext uri="{FF2B5EF4-FFF2-40B4-BE49-F238E27FC236}">
                <a16:creationId xmlns:a16="http://schemas.microsoft.com/office/drawing/2014/main" id="{A821CA24-611D-A4C7-A24D-155202F1DC89}"/>
              </a:ext>
            </a:extLst>
          </p:cNvPr>
          <p:cNvSpPr txBox="1">
            <a:spLocks/>
          </p:cNvSpPr>
          <p:nvPr/>
        </p:nvSpPr>
        <p:spPr>
          <a:xfrm>
            <a:off x="853226" y="3725677"/>
            <a:ext cx="4276558" cy="526283"/>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70000"/>
              </a:lnSpc>
              <a:spcBef>
                <a:spcPts val="0"/>
              </a:spcBef>
              <a:spcAft>
                <a:spcPts val="0"/>
              </a:spcAft>
              <a:buNone/>
              <a:tabLst/>
              <a:defRPr lang="en-GB" sz="9600" b="0" i="0" u="none" strike="noStrike" kern="1200" cap="none" spc="0" baseline="0">
                <a:solidFill>
                  <a:srgbClr val="FFFFFF"/>
                </a:solidFill>
                <a:uFillTx/>
                <a:latin typeface="Titillium Web" pitchFamily="2"/>
                <a:cs typeface="Arial" pitchFamily="34"/>
              </a:defRPr>
            </a:lvl1pPr>
          </a:lstStyle>
          <a:p>
            <a:r>
              <a:rPr lang="en-GB" sz="2400" dirty="0"/>
              <a:t>Thursday 12</a:t>
            </a:r>
            <a:r>
              <a:rPr lang="en-GB" sz="2400" baseline="30000" dirty="0"/>
              <a:t>th</a:t>
            </a:r>
            <a:r>
              <a:rPr lang="en-GB" sz="2400" dirty="0"/>
              <a:t> March 2026</a:t>
            </a:r>
          </a:p>
        </p:txBody>
      </p:sp>
    </p:spTree>
    <p:extLst>
      <p:ext uri="{BB962C8B-B14F-4D97-AF65-F5344CB8AC3E}">
        <p14:creationId xmlns:p14="http://schemas.microsoft.com/office/powerpoint/2010/main" val="604062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FA1E8C1-8DFA-3CF4-5695-9F87D9E3E69D}"/>
              </a:ext>
            </a:extLst>
          </p:cNvPr>
          <p:cNvSpPr>
            <a:spLocks noGrp="1"/>
          </p:cNvSpPr>
          <p:nvPr>
            <p:ph type="body" idx="4294967295"/>
          </p:nvPr>
        </p:nvSpPr>
        <p:spPr>
          <a:xfrm>
            <a:off x="5488018" y="1376380"/>
            <a:ext cx="5579447" cy="3684506"/>
          </a:xfrm>
        </p:spPr>
        <p:txBody>
          <a:bodyPr>
            <a:normAutofit/>
          </a:bodyPr>
          <a:lstStyle/>
          <a:p>
            <a:pPr marL="342900" indent="-342900">
              <a:buAutoNum type="arabicPeriod"/>
            </a:pPr>
            <a:r>
              <a:rPr lang="en-GB" sz="2000" b="1" dirty="0"/>
              <a:t>Overview of Review Intent </a:t>
            </a:r>
          </a:p>
          <a:p>
            <a:pPr marL="342900" indent="-342900">
              <a:buAutoNum type="arabicPeriod"/>
            </a:pPr>
            <a:endParaRPr lang="en-GB" sz="2000" b="1" dirty="0"/>
          </a:p>
          <a:p>
            <a:pPr marL="342900" indent="-342900">
              <a:buAutoNum type="arabicPeriod"/>
            </a:pPr>
            <a:r>
              <a:rPr lang="en-GB" sz="2000" b="1" dirty="0"/>
              <a:t>What is a “nuance”? </a:t>
            </a:r>
          </a:p>
          <a:p>
            <a:pPr marL="342900" indent="-342900">
              <a:buAutoNum type="arabicPeriod"/>
            </a:pPr>
            <a:endParaRPr lang="en-GB" sz="2000" b="1" dirty="0"/>
          </a:p>
          <a:p>
            <a:pPr marL="342900" indent="-342900">
              <a:buAutoNum type="arabicPeriod"/>
            </a:pPr>
            <a:r>
              <a:rPr lang="en-GB" sz="2000" b="1" dirty="0"/>
              <a:t>Individual Network Codes </a:t>
            </a:r>
          </a:p>
          <a:p>
            <a:pPr marL="342900" indent="-342900">
              <a:buAutoNum type="arabicPeriod"/>
            </a:pPr>
            <a:endParaRPr lang="en-GB" sz="2000" b="1" dirty="0"/>
          </a:p>
          <a:p>
            <a:pPr marL="342900" indent="-342900">
              <a:buAutoNum type="arabicPeriod"/>
            </a:pPr>
            <a:r>
              <a:rPr lang="en-GB" sz="2000" b="1" dirty="0"/>
              <a:t>Questions </a:t>
            </a:r>
          </a:p>
          <a:p>
            <a:pPr marL="342900" indent="-342900">
              <a:buAutoNum type="arabicPeriod"/>
            </a:pPr>
            <a:endParaRPr lang="en-GB" sz="2000" b="1" dirty="0"/>
          </a:p>
          <a:p>
            <a:pPr marL="342900" indent="-342900">
              <a:buAutoNum type="arabicPeriod"/>
            </a:pPr>
            <a:r>
              <a:rPr lang="en-GB" sz="2000" b="1" dirty="0"/>
              <a:t>Contact Details </a:t>
            </a:r>
          </a:p>
          <a:p>
            <a:pPr marL="342900" indent="-342900">
              <a:buAutoNum type="arabicPeriod"/>
            </a:pPr>
            <a:endParaRPr lang="en-GB" sz="2000" b="1" dirty="0">
              <a:solidFill>
                <a:srgbClr val="FF0000"/>
              </a:solidFill>
            </a:endParaRPr>
          </a:p>
          <a:p>
            <a:pPr marL="342900" indent="-342900">
              <a:buAutoNum type="arabicPeriod"/>
            </a:pPr>
            <a:endParaRPr lang="en-GB" sz="2000" b="1" dirty="0"/>
          </a:p>
          <a:p>
            <a:pPr marL="342900" indent="-342900">
              <a:buAutoNum type="arabicPeriod"/>
            </a:pPr>
            <a:endParaRPr lang="en-GB" sz="2000" b="1" dirty="0"/>
          </a:p>
          <a:p>
            <a:pPr marL="342900" indent="-342900">
              <a:buAutoNum type="arabicPeriod"/>
            </a:pPr>
            <a:endParaRPr lang="en-GB" sz="2000" b="1" dirty="0"/>
          </a:p>
        </p:txBody>
      </p:sp>
      <p:sp>
        <p:nvSpPr>
          <p:cNvPr id="6" name="Rectangle 5">
            <a:extLst>
              <a:ext uri="{FF2B5EF4-FFF2-40B4-BE49-F238E27FC236}">
                <a16:creationId xmlns:a16="http://schemas.microsoft.com/office/drawing/2014/main" id="{7EDD0311-8DB8-01B6-1D28-28F4CE1AB2C6}"/>
              </a:ext>
            </a:extLst>
          </p:cNvPr>
          <p:cNvSpPr/>
          <p:nvPr/>
        </p:nvSpPr>
        <p:spPr>
          <a:xfrm>
            <a:off x="5488018" y="6601967"/>
            <a:ext cx="1662590" cy="12801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2">
            <a:extLst>
              <a:ext uri="{FF2B5EF4-FFF2-40B4-BE49-F238E27FC236}">
                <a16:creationId xmlns:a16="http://schemas.microsoft.com/office/drawing/2014/main" id="{560B07B7-3CFC-8CF1-22C6-D09AC4CEE146}"/>
              </a:ext>
            </a:extLst>
          </p:cNvPr>
          <p:cNvSpPr>
            <a:spLocks noGrp="1"/>
          </p:cNvSpPr>
          <p:nvPr>
            <p:ph type="body" idx="4294967295"/>
          </p:nvPr>
        </p:nvSpPr>
        <p:spPr>
          <a:xfrm>
            <a:off x="416094" y="1376380"/>
            <a:ext cx="3996056" cy="2232452"/>
          </a:xfrm>
        </p:spPr>
        <p:txBody>
          <a:bodyPr>
            <a:normAutofit/>
          </a:bodyPr>
          <a:lstStyle/>
          <a:p>
            <a:pPr marL="0" indent="0">
              <a:buNone/>
            </a:pPr>
            <a:r>
              <a:rPr lang="en-GB" sz="5400" dirty="0">
                <a:solidFill>
                  <a:schemeClr val="bg1"/>
                </a:solidFill>
              </a:rPr>
              <a:t>Contents:</a:t>
            </a:r>
          </a:p>
        </p:txBody>
      </p:sp>
    </p:spTree>
    <p:extLst>
      <p:ext uri="{BB962C8B-B14F-4D97-AF65-F5344CB8AC3E}">
        <p14:creationId xmlns:p14="http://schemas.microsoft.com/office/powerpoint/2010/main" val="2031025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4332A79-09F8-4901-497C-E7FEBA48B6ED}"/>
              </a:ext>
            </a:extLst>
          </p:cNvPr>
          <p:cNvSpPr/>
          <p:nvPr/>
        </p:nvSpPr>
        <p:spPr>
          <a:xfrm>
            <a:off x="669130" y="6601967"/>
            <a:ext cx="1662590" cy="12801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4">
            <a:extLst>
              <a:ext uri="{FF2B5EF4-FFF2-40B4-BE49-F238E27FC236}">
                <a16:creationId xmlns:a16="http://schemas.microsoft.com/office/drawing/2014/main" id="{372D7586-F73F-3552-7A0E-3141A9B0930B}"/>
              </a:ext>
            </a:extLst>
          </p:cNvPr>
          <p:cNvSpPr txBox="1">
            <a:spLocks/>
          </p:cNvSpPr>
          <p:nvPr/>
        </p:nvSpPr>
        <p:spPr>
          <a:xfrm>
            <a:off x="316589" y="423340"/>
            <a:ext cx="8650626" cy="761641"/>
          </a:xfrm>
          <a:prstGeom prst="rect">
            <a:avLst/>
          </a:prstGeom>
          <a:noFill/>
          <a:ln>
            <a:noFill/>
          </a:ln>
        </p:spPr>
        <p:txBody>
          <a:bodyPr vert="horz" wrap="square" lIns="91440" tIns="45720" rIns="91440" bIns="45720" anchor="t" anchorCtr="0" compatLnSpc="1">
            <a:normAutofit lnSpcReduction="1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800" dirty="0"/>
              <a:t>Overview of Review Intent: </a:t>
            </a:r>
          </a:p>
        </p:txBody>
      </p:sp>
      <p:sp>
        <p:nvSpPr>
          <p:cNvPr id="25" name="Content Placeholder 15">
            <a:extLst>
              <a:ext uri="{FF2B5EF4-FFF2-40B4-BE49-F238E27FC236}">
                <a16:creationId xmlns:a16="http://schemas.microsoft.com/office/drawing/2014/main" id="{43CCEBD7-8A8B-7A58-A51F-0BCD4E8BAAE2}"/>
              </a:ext>
            </a:extLst>
          </p:cNvPr>
          <p:cNvSpPr txBox="1">
            <a:spLocks/>
          </p:cNvSpPr>
          <p:nvPr/>
        </p:nvSpPr>
        <p:spPr>
          <a:xfrm>
            <a:off x="796705" y="1184981"/>
            <a:ext cx="10538234" cy="4337633"/>
          </a:xfrm>
          <a:prstGeom prst="rect">
            <a:avLst/>
          </a:prstGeom>
          <a:solidFill>
            <a:schemeClr val="bg1"/>
          </a:solidFill>
          <a:ln>
            <a:noFill/>
          </a:ln>
        </p:spPr>
        <p:txBody>
          <a:bodyPr vert="horz" wrap="square" lIns="91440" tIns="45720" rIns="91440" bIns="45720" anchor="t" anchorCtr="0" compatLnSpc="1">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800" dirty="0">
                <a:solidFill>
                  <a:srgbClr val="002060"/>
                </a:solidFill>
              </a:rPr>
              <a:t>As established this Review looks to commence IGT UNC preparatory activity ahead of the Code Manager appointment and the subsequent Code Consolidation work that will be undertaken as part of Code Reform and the introduction of the Unified Gas Network Code (UGNC). The scope covers the main IGT UNC document, Ancillary, Guidance and Process documents, with work being split into two phases: </a:t>
            </a:r>
          </a:p>
          <a:p>
            <a:pPr marL="0" indent="0">
              <a:spcBef>
                <a:spcPts val="0"/>
              </a:spcBef>
              <a:buNone/>
            </a:pPr>
            <a:endParaRPr lang="en-GB" sz="1800" dirty="0">
              <a:solidFill>
                <a:srgbClr val="002060"/>
              </a:solidFill>
            </a:endParaRPr>
          </a:p>
          <a:p>
            <a:pPr marL="457200" lvl="1" indent="0">
              <a:spcBef>
                <a:spcPts val="0"/>
              </a:spcBef>
              <a:buNone/>
            </a:pPr>
            <a:r>
              <a:rPr lang="en-GB" sz="1800" b="1" dirty="0">
                <a:solidFill>
                  <a:srgbClr val="002060"/>
                </a:solidFill>
              </a:rPr>
              <a:t>Phase 1: </a:t>
            </a:r>
          </a:p>
          <a:p>
            <a:pPr lvl="1">
              <a:spcBef>
                <a:spcPts val="0"/>
              </a:spcBef>
            </a:pPr>
            <a:r>
              <a:rPr lang="en-GB" sz="1800" dirty="0">
                <a:solidFill>
                  <a:srgbClr val="002060"/>
                </a:solidFill>
              </a:rPr>
              <a:t>Identify IGT UNC nuances to those of the UNC. For example, Metering, New Connections process, invoicing; and </a:t>
            </a:r>
          </a:p>
          <a:p>
            <a:pPr marL="457200" lvl="1" indent="0">
              <a:spcBef>
                <a:spcPts val="0"/>
              </a:spcBef>
              <a:buNone/>
            </a:pPr>
            <a:endParaRPr lang="en-GB" sz="1800" dirty="0">
              <a:solidFill>
                <a:srgbClr val="002060"/>
              </a:solidFill>
            </a:endParaRPr>
          </a:p>
          <a:p>
            <a:pPr marL="457200" lvl="1" indent="0">
              <a:spcBef>
                <a:spcPts val="0"/>
              </a:spcBef>
              <a:buNone/>
            </a:pPr>
            <a:r>
              <a:rPr lang="en-GB" sz="1800" b="1" dirty="0">
                <a:solidFill>
                  <a:srgbClr val="002060"/>
                </a:solidFill>
              </a:rPr>
              <a:t>Phase 2: </a:t>
            </a:r>
          </a:p>
          <a:p>
            <a:pPr lvl="1">
              <a:spcBef>
                <a:spcPts val="0"/>
              </a:spcBef>
            </a:pPr>
            <a:r>
              <a:rPr lang="en-GB" sz="1800" dirty="0">
                <a:solidFill>
                  <a:srgbClr val="002060"/>
                </a:solidFill>
              </a:rPr>
              <a:t>Correcting errors (i.e. housekeeping changes) and ensuring that the governance works where it refers to the UNC. This would look to explore whether the direct referencing of the UNC within the IGT UNC still works and is aligned.</a:t>
            </a:r>
          </a:p>
          <a:p>
            <a:pPr marL="0" indent="0">
              <a:spcBef>
                <a:spcPts val="0"/>
              </a:spcBef>
              <a:buNone/>
            </a:pPr>
            <a:endParaRPr lang="en-GB" sz="1800" dirty="0">
              <a:solidFill>
                <a:srgbClr val="002060"/>
              </a:solidFill>
            </a:endParaRPr>
          </a:p>
          <a:p>
            <a:pPr marL="0" indent="0">
              <a:spcBef>
                <a:spcPts val="0"/>
              </a:spcBef>
              <a:buNone/>
            </a:pPr>
            <a:r>
              <a:rPr lang="en-GB" sz="1800" dirty="0">
                <a:solidFill>
                  <a:srgbClr val="002060"/>
                </a:solidFill>
              </a:rPr>
              <a:t>We are not needing to undertake this work, but it will put parties of the IGT UNC in a good position to be able to compare existing legal provisions, with those that will be placed into the UGNC. Furthermore, we can provide the Code Manager and those creating the legal text a record of the work we have completed to help inform their work.</a:t>
            </a:r>
          </a:p>
          <a:p>
            <a:pPr marL="457200" lvl="1" indent="0">
              <a:spcBef>
                <a:spcPts val="0"/>
              </a:spcBef>
              <a:buNone/>
            </a:pPr>
            <a:endParaRPr lang="en-GB" sz="1800" dirty="0">
              <a:solidFill>
                <a:srgbClr val="002060"/>
              </a:solidFill>
            </a:endParaRPr>
          </a:p>
          <a:p>
            <a:pPr lvl="1">
              <a:spcBef>
                <a:spcPts val="0"/>
              </a:spcBef>
              <a:buFont typeface="Arial" panose="020B0604020202020204" pitchFamily="34" charset="0"/>
              <a:buChar char="•"/>
            </a:pPr>
            <a:endParaRPr lang="en-GB" sz="1800" dirty="0">
              <a:solidFill>
                <a:srgbClr val="002060"/>
              </a:solidFill>
            </a:endParaRPr>
          </a:p>
          <a:p>
            <a:pPr lvl="1">
              <a:spcBef>
                <a:spcPts val="0"/>
              </a:spcBef>
              <a:buFont typeface="Arial" panose="020B0604020202020204" pitchFamily="34" charset="0"/>
              <a:buChar char="•"/>
            </a:pPr>
            <a:endParaRPr lang="en-GB" sz="1800" dirty="0">
              <a:solidFill>
                <a:srgbClr val="002060"/>
              </a:solidFill>
            </a:endParaRPr>
          </a:p>
          <a:p>
            <a:pPr lvl="1">
              <a:spcBef>
                <a:spcPts val="0"/>
              </a:spcBef>
              <a:buFont typeface="Arial" panose="020B0604020202020204" pitchFamily="34" charset="0"/>
              <a:buChar char="•"/>
            </a:pPr>
            <a:endParaRPr lang="en-GB" sz="1800" dirty="0">
              <a:solidFill>
                <a:srgbClr val="002060"/>
              </a:solidFill>
            </a:endParaRPr>
          </a:p>
          <a:p>
            <a:pPr lvl="1">
              <a:spcBef>
                <a:spcPts val="0"/>
              </a:spcBef>
              <a:buFont typeface="Arial" panose="020B0604020202020204" pitchFamily="34" charset="0"/>
              <a:buChar char="•"/>
            </a:pPr>
            <a:endParaRPr lang="en-GB" sz="1800" dirty="0">
              <a:solidFill>
                <a:srgbClr val="002060"/>
              </a:solidFill>
            </a:endParaRPr>
          </a:p>
          <a:p>
            <a:pPr lvl="1">
              <a:spcBef>
                <a:spcPts val="0"/>
              </a:spcBef>
              <a:buFont typeface="Arial" panose="020B0604020202020204" pitchFamily="34" charset="0"/>
              <a:buChar char="•"/>
            </a:pPr>
            <a:endParaRPr lang="en-GB" sz="1800" dirty="0">
              <a:solidFill>
                <a:srgbClr val="002060"/>
              </a:solidFill>
            </a:endParaRPr>
          </a:p>
        </p:txBody>
      </p:sp>
    </p:spTree>
    <p:extLst>
      <p:ext uri="{BB962C8B-B14F-4D97-AF65-F5344CB8AC3E}">
        <p14:creationId xmlns:p14="http://schemas.microsoft.com/office/powerpoint/2010/main" val="2237993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2CDC5-A55F-DB2F-0FE0-D7D22DAE13E0}"/>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4F688597-AEBC-E71E-F929-F481D337E22A}"/>
              </a:ext>
            </a:extLst>
          </p:cNvPr>
          <p:cNvSpPr/>
          <p:nvPr/>
        </p:nvSpPr>
        <p:spPr>
          <a:xfrm>
            <a:off x="669130" y="6601967"/>
            <a:ext cx="1662590" cy="12801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 Placeholder 14">
            <a:extLst>
              <a:ext uri="{FF2B5EF4-FFF2-40B4-BE49-F238E27FC236}">
                <a16:creationId xmlns:a16="http://schemas.microsoft.com/office/drawing/2014/main" id="{F5D639D3-C153-90B9-F27A-70B4C12A0018}"/>
              </a:ext>
            </a:extLst>
          </p:cNvPr>
          <p:cNvSpPr txBox="1">
            <a:spLocks/>
          </p:cNvSpPr>
          <p:nvPr/>
        </p:nvSpPr>
        <p:spPr>
          <a:xfrm>
            <a:off x="316589" y="423340"/>
            <a:ext cx="8650626" cy="761641"/>
          </a:xfrm>
          <a:prstGeom prst="rect">
            <a:avLst/>
          </a:prstGeom>
          <a:noFill/>
          <a:ln>
            <a:noFill/>
          </a:ln>
        </p:spPr>
        <p:txBody>
          <a:bodyPr vert="horz" wrap="square" lIns="91440" tIns="45720" rIns="91440" bIns="45720" anchor="t" anchorCtr="0" compatLnSpc="1">
            <a:normAutofit lnSpcReduction="1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800" dirty="0"/>
              <a:t>What is a “nuance”? </a:t>
            </a:r>
          </a:p>
        </p:txBody>
      </p:sp>
      <p:sp>
        <p:nvSpPr>
          <p:cNvPr id="25" name="Content Placeholder 15">
            <a:extLst>
              <a:ext uri="{FF2B5EF4-FFF2-40B4-BE49-F238E27FC236}">
                <a16:creationId xmlns:a16="http://schemas.microsoft.com/office/drawing/2014/main" id="{ECAD1E03-3167-AFA7-7F0E-8572A4A79919}"/>
              </a:ext>
            </a:extLst>
          </p:cNvPr>
          <p:cNvSpPr txBox="1">
            <a:spLocks/>
          </p:cNvSpPr>
          <p:nvPr/>
        </p:nvSpPr>
        <p:spPr>
          <a:xfrm>
            <a:off x="805758" y="1184981"/>
            <a:ext cx="10683090" cy="4337633"/>
          </a:xfrm>
          <a:prstGeom prst="rect">
            <a:avLst/>
          </a:prstGeom>
          <a:solidFill>
            <a:schemeClr val="bg1"/>
          </a:solidFill>
          <a:ln>
            <a:noFill/>
          </a:ln>
        </p:spPr>
        <p:txBody>
          <a:bodyPr vert="horz" wrap="square" lIns="91440" tIns="45720" rIns="91440" bIns="45720" anchor="t" anchorCtr="0" compatLnSpc="1">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spcBef>
                <a:spcPts val="0"/>
              </a:spcBef>
              <a:buNone/>
            </a:pPr>
            <a:endParaRPr lang="en-GB" sz="1800" dirty="0">
              <a:solidFill>
                <a:srgbClr val="002060"/>
              </a:solidFill>
            </a:endParaRPr>
          </a:p>
          <a:p>
            <a:pPr marL="457200" lvl="1" indent="0">
              <a:spcBef>
                <a:spcPts val="0"/>
              </a:spcBef>
              <a:buNone/>
            </a:pPr>
            <a:r>
              <a:rPr lang="en-GB" sz="1800" dirty="0">
                <a:solidFill>
                  <a:srgbClr val="002060"/>
                </a:solidFill>
              </a:rPr>
              <a:t>There was a short debate as to what qualified as a “nuance”, and whether it should be called something entirely different. Below is what we considered an IGT UNC “nuance”, and what is not a “nuance”:</a:t>
            </a:r>
          </a:p>
          <a:p>
            <a:pPr marL="457200" lvl="1" indent="0">
              <a:spcBef>
                <a:spcPts val="0"/>
              </a:spcBef>
              <a:buNone/>
            </a:pPr>
            <a:endParaRPr lang="en-GB" sz="1800" dirty="0">
              <a:solidFill>
                <a:srgbClr val="002060"/>
              </a:solidFill>
            </a:endParaRPr>
          </a:p>
          <a:p>
            <a:pPr marL="457200" lvl="1" indent="0">
              <a:spcBef>
                <a:spcPts val="0"/>
              </a:spcBef>
              <a:buNone/>
            </a:pPr>
            <a:endParaRPr lang="en-GB" sz="1800" dirty="0">
              <a:solidFill>
                <a:srgbClr val="002060"/>
              </a:solidFill>
            </a:endParaRPr>
          </a:p>
          <a:p>
            <a:pPr marL="457200" lvl="1" indent="0">
              <a:spcBef>
                <a:spcPts val="0"/>
              </a:spcBef>
              <a:buNone/>
            </a:pPr>
            <a:endParaRPr lang="en-GB" sz="1800" dirty="0">
              <a:solidFill>
                <a:srgbClr val="002060"/>
              </a:solidFill>
            </a:endParaRPr>
          </a:p>
          <a:p>
            <a:pPr marL="457200" lvl="1" indent="0">
              <a:spcBef>
                <a:spcPts val="0"/>
              </a:spcBef>
              <a:buNone/>
            </a:pPr>
            <a:endParaRPr lang="en-GB" sz="1800" dirty="0">
              <a:solidFill>
                <a:srgbClr val="002060"/>
              </a:solidFill>
            </a:endParaRPr>
          </a:p>
          <a:p>
            <a:pPr marL="457200" lvl="1" indent="0">
              <a:spcBef>
                <a:spcPts val="0"/>
              </a:spcBef>
              <a:buNone/>
            </a:pPr>
            <a:endParaRPr lang="en-GB" sz="1800" dirty="0">
              <a:solidFill>
                <a:srgbClr val="002060"/>
              </a:solidFill>
            </a:endParaRPr>
          </a:p>
          <a:p>
            <a:pPr marL="457200" lvl="1" indent="0">
              <a:spcBef>
                <a:spcPts val="0"/>
              </a:spcBef>
              <a:buNone/>
            </a:pPr>
            <a:endParaRPr lang="en-GB" sz="1800" dirty="0">
              <a:solidFill>
                <a:srgbClr val="002060"/>
              </a:solidFill>
            </a:endParaRPr>
          </a:p>
          <a:p>
            <a:pPr marL="457200" lvl="1" indent="0">
              <a:spcBef>
                <a:spcPts val="0"/>
              </a:spcBef>
              <a:buNone/>
            </a:pPr>
            <a:endParaRPr lang="en-GB" sz="1800" dirty="0">
              <a:solidFill>
                <a:srgbClr val="002060"/>
              </a:solidFill>
            </a:endParaRPr>
          </a:p>
          <a:p>
            <a:pPr marL="457200" lvl="1" indent="0">
              <a:spcBef>
                <a:spcPts val="0"/>
              </a:spcBef>
              <a:buNone/>
            </a:pPr>
            <a:endParaRPr lang="en-GB" sz="1800" dirty="0">
              <a:solidFill>
                <a:srgbClr val="002060"/>
              </a:solidFill>
            </a:endParaRPr>
          </a:p>
          <a:p>
            <a:pPr marL="457200" lvl="1" indent="0">
              <a:spcBef>
                <a:spcPts val="0"/>
              </a:spcBef>
              <a:buNone/>
            </a:pPr>
            <a:endParaRPr lang="en-GB" sz="1800" dirty="0">
              <a:solidFill>
                <a:srgbClr val="002060"/>
              </a:solidFill>
            </a:endParaRPr>
          </a:p>
          <a:p>
            <a:pPr marL="457200" lvl="1" indent="0">
              <a:spcBef>
                <a:spcPts val="0"/>
              </a:spcBef>
              <a:buNone/>
            </a:pPr>
            <a:endParaRPr lang="en-GB" sz="1800" dirty="0">
              <a:solidFill>
                <a:srgbClr val="002060"/>
              </a:solidFill>
            </a:endParaRPr>
          </a:p>
          <a:p>
            <a:pPr marL="457200" lvl="1" indent="0">
              <a:spcBef>
                <a:spcPts val="0"/>
              </a:spcBef>
              <a:buNone/>
            </a:pPr>
            <a:r>
              <a:rPr lang="en-GB" sz="1800" dirty="0">
                <a:solidFill>
                  <a:srgbClr val="002060"/>
                </a:solidFill>
              </a:rPr>
              <a:t>What qualified this as a “nuance”, is that it is unique to the IGT UNC. In aid of making things easier for current and future workgroup participants, we could start referring to these as unique parts of the IGT UNC. Thus, moving away from the term “nuance”. </a:t>
            </a:r>
          </a:p>
          <a:p>
            <a:pPr marL="457200" lvl="1" indent="0">
              <a:spcBef>
                <a:spcPts val="0"/>
              </a:spcBef>
              <a:buNone/>
            </a:pPr>
            <a:endParaRPr lang="en-GB" sz="1800" dirty="0">
              <a:solidFill>
                <a:srgbClr val="002060"/>
              </a:solidFill>
            </a:endParaRPr>
          </a:p>
          <a:p>
            <a:pPr marL="457200" lvl="1" indent="0">
              <a:spcBef>
                <a:spcPts val="0"/>
              </a:spcBef>
              <a:buNone/>
            </a:pPr>
            <a:r>
              <a:rPr lang="en-GB" sz="1800" dirty="0">
                <a:solidFill>
                  <a:srgbClr val="002060"/>
                </a:solidFill>
              </a:rPr>
              <a:t>As a reminder, we would see that we log these unique parts so that, when a full legal review is undertaken, we will more easily be able to reconcile that they have been captured.</a:t>
            </a:r>
          </a:p>
          <a:p>
            <a:pPr marL="457200" lvl="1" indent="0">
              <a:spcBef>
                <a:spcPts val="0"/>
              </a:spcBef>
              <a:buNone/>
            </a:pPr>
            <a:endParaRPr lang="en-GB" sz="1800" dirty="0">
              <a:solidFill>
                <a:srgbClr val="002060"/>
              </a:solidFill>
            </a:endParaRPr>
          </a:p>
          <a:p>
            <a:pPr lvl="1">
              <a:spcBef>
                <a:spcPts val="0"/>
              </a:spcBef>
              <a:buFont typeface="Arial" panose="020B0604020202020204" pitchFamily="34" charset="0"/>
              <a:buChar char="•"/>
            </a:pPr>
            <a:endParaRPr lang="en-GB" sz="1800" dirty="0">
              <a:solidFill>
                <a:srgbClr val="002060"/>
              </a:solidFill>
            </a:endParaRPr>
          </a:p>
          <a:p>
            <a:pPr lvl="1">
              <a:spcBef>
                <a:spcPts val="0"/>
              </a:spcBef>
              <a:buFont typeface="Arial" panose="020B0604020202020204" pitchFamily="34" charset="0"/>
              <a:buChar char="•"/>
            </a:pPr>
            <a:endParaRPr lang="en-GB" sz="1800" dirty="0">
              <a:solidFill>
                <a:srgbClr val="002060"/>
              </a:solidFill>
            </a:endParaRPr>
          </a:p>
          <a:p>
            <a:pPr lvl="1">
              <a:spcBef>
                <a:spcPts val="0"/>
              </a:spcBef>
              <a:buFont typeface="Arial" panose="020B0604020202020204" pitchFamily="34" charset="0"/>
              <a:buChar char="•"/>
            </a:pPr>
            <a:endParaRPr lang="en-GB" sz="1800" dirty="0">
              <a:solidFill>
                <a:srgbClr val="002060"/>
              </a:solidFill>
            </a:endParaRPr>
          </a:p>
          <a:p>
            <a:pPr lvl="1">
              <a:spcBef>
                <a:spcPts val="0"/>
              </a:spcBef>
              <a:buFont typeface="Arial" panose="020B0604020202020204" pitchFamily="34" charset="0"/>
              <a:buChar char="•"/>
            </a:pPr>
            <a:endParaRPr lang="en-GB" sz="1800" dirty="0">
              <a:solidFill>
                <a:srgbClr val="002060"/>
              </a:solidFill>
            </a:endParaRPr>
          </a:p>
          <a:p>
            <a:pPr lvl="1">
              <a:spcBef>
                <a:spcPts val="0"/>
              </a:spcBef>
              <a:buFont typeface="Arial" panose="020B0604020202020204" pitchFamily="34" charset="0"/>
              <a:buChar char="•"/>
            </a:pPr>
            <a:endParaRPr lang="en-GB" sz="1800" dirty="0">
              <a:solidFill>
                <a:srgbClr val="002060"/>
              </a:solidFill>
            </a:endParaRPr>
          </a:p>
        </p:txBody>
      </p:sp>
      <p:pic>
        <p:nvPicPr>
          <p:cNvPr id="4" name="Picture 3">
            <a:extLst>
              <a:ext uri="{FF2B5EF4-FFF2-40B4-BE49-F238E27FC236}">
                <a16:creationId xmlns:a16="http://schemas.microsoft.com/office/drawing/2014/main" id="{FC39DFB6-8D27-89E6-4F71-E10FF22EA8FF}"/>
              </a:ext>
            </a:extLst>
          </p:cNvPr>
          <p:cNvPicPr>
            <a:picLocks noChangeAspect="1"/>
          </p:cNvPicPr>
          <p:nvPr/>
        </p:nvPicPr>
        <p:blipFill>
          <a:blip r:embed="rId3"/>
          <a:stretch>
            <a:fillRect/>
          </a:stretch>
        </p:blipFill>
        <p:spPr>
          <a:xfrm>
            <a:off x="1214834" y="2122002"/>
            <a:ext cx="4079032" cy="2122113"/>
          </a:xfrm>
          <a:prstGeom prst="rect">
            <a:avLst/>
          </a:prstGeom>
        </p:spPr>
      </p:pic>
      <p:pic>
        <p:nvPicPr>
          <p:cNvPr id="7" name="Picture 6">
            <a:extLst>
              <a:ext uri="{FF2B5EF4-FFF2-40B4-BE49-F238E27FC236}">
                <a16:creationId xmlns:a16="http://schemas.microsoft.com/office/drawing/2014/main" id="{B96B668F-34E4-081F-097B-4D38A79DEAA3}"/>
              </a:ext>
            </a:extLst>
          </p:cNvPr>
          <p:cNvPicPr>
            <a:picLocks noChangeAspect="1"/>
          </p:cNvPicPr>
          <p:nvPr/>
        </p:nvPicPr>
        <p:blipFill>
          <a:blip r:embed="rId4"/>
          <a:stretch>
            <a:fillRect/>
          </a:stretch>
        </p:blipFill>
        <p:spPr>
          <a:xfrm>
            <a:off x="5409616" y="2582160"/>
            <a:ext cx="5963482" cy="962159"/>
          </a:xfrm>
          <a:prstGeom prst="rect">
            <a:avLst/>
          </a:prstGeom>
        </p:spPr>
      </p:pic>
    </p:spTree>
    <p:extLst>
      <p:ext uri="{BB962C8B-B14F-4D97-AF65-F5344CB8AC3E}">
        <p14:creationId xmlns:p14="http://schemas.microsoft.com/office/powerpoint/2010/main" val="2622110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AD186-3E37-C661-52E4-1DF1CD8D9746}"/>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EB9A9F7D-5D04-AC23-3036-F34BB7298EF4}"/>
              </a:ext>
            </a:extLst>
          </p:cNvPr>
          <p:cNvSpPr/>
          <p:nvPr/>
        </p:nvSpPr>
        <p:spPr>
          <a:xfrm>
            <a:off x="708319" y="6628093"/>
            <a:ext cx="1662590" cy="12801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4">
            <a:extLst>
              <a:ext uri="{FF2B5EF4-FFF2-40B4-BE49-F238E27FC236}">
                <a16:creationId xmlns:a16="http://schemas.microsoft.com/office/drawing/2014/main" id="{1CF30AE5-B1A5-FF34-EECB-103AA7199722}"/>
              </a:ext>
            </a:extLst>
          </p:cNvPr>
          <p:cNvSpPr txBox="1">
            <a:spLocks/>
          </p:cNvSpPr>
          <p:nvPr/>
        </p:nvSpPr>
        <p:spPr>
          <a:xfrm>
            <a:off x="316589" y="423340"/>
            <a:ext cx="8650626" cy="761641"/>
          </a:xfrm>
          <a:prstGeom prst="rect">
            <a:avLst/>
          </a:prstGeom>
          <a:noFill/>
          <a:ln>
            <a:noFill/>
          </a:ln>
        </p:spPr>
        <p:txBody>
          <a:bodyPr vert="horz" wrap="square" lIns="91440" tIns="45720" rIns="91440" bIns="45720" anchor="t" anchorCtr="0" compatLnSpc="1">
            <a:normAutofit lnSpcReduction="1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800" dirty="0"/>
              <a:t>Individual Network Codes </a:t>
            </a:r>
          </a:p>
        </p:txBody>
      </p:sp>
      <p:sp>
        <p:nvSpPr>
          <p:cNvPr id="25" name="Content Placeholder 15">
            <a:extLst>
              <a:ext uri="{FF2B5EF4-FFF2-40B4-BE49-F238E27FC236}">
                <a16:creationId xmlns:a16="http://schemas.microsoft.com/office/drawing/2014/main" id="{213C81E3-7ED5-D6EF-1D47-CC2F80B2098F}"/>
              </a:ext>
            </a:extLst>
          </p:cNvPr>
          <p:cNvSpPr txBox="1">
            <a:spLocks/>
          </p:cNvSpPr>
          <p:nvPr/>
        </p:nvSpPr>
        <p:spPr>
          <a:xfrm>
            <a:off x="880790" y="1184981"/>
            <a:ext cx="10430419" cy="4337633"/>
          </a:xfrm>
          <a:prstGeom prst="rect">
            <a:avLst/>
          </a:prstGeom>
          <a:solidFill>
            <a:schemeClr val="bg1"/>
          </a:solidFill>
          <a:ln>
            <a:noFill/>
          </a:ln>
        </p:spPr>
        <p:txBody>
          <a:bodyPr vert="horz" wrap="square" lIns="91440" tIns="45720" rIns="91440" bIns="45720" anchor="t" anchorCtr="0" compatLnSpc="1">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spcBef>
                <a:spcPts val="0"/>
              </a:spcBef>
              <a:buNone/>
            </a:pPr>
            <a:endParaRPr lang="en-GB" sz="1800" dirty="0">
              <a:solidFill>
                <a:srgbClr val="002060"/>
              </a:solidFill>
            </a:endParaRPr>
          </a:p>
          <a:p>
            <a:pPr marL="457200" lvl="1" indent="0">
              <a:spcBef>
                <a:spcPts val="0"/>
              </a:spcBef>
              <a:buNone/>
            </a:pPr>
            <a:endParaRPr lang="en-GB" sz="1800" dirty="0">
              <a:solidFill>
                <a:srgbClr val="002060"/>
              </a:solidFill>
            </a:endParaRPr>
          </a:p>
          <a:p>
            <a:pPr marL="457200" lvl="1" indent="0">
              <a:spcBef>
                <a:spcPts val="0"/>
              </a:spcBef>
              <a:buNone/>
            </a:pPr>
            <a:r>
              <a:rPr lang="en-GB" sz="1800" dirty="0">
                <a:solidFill>
                  <a:srgbClr val="002060"/>
                </a:solidFill>
              </a:rPr>
              <a:t>For those in attendance of the Review Group that took place on Thursday 12</a:t>
            </a:r>
            <a:r>
              <a:rPr lang="en-GB" sz="1800" baseline="30000" dirty="0">
                <a:solidFill>
                  <a:srgbClr val="002060"/>
                </a:solidFill>
              </a:rPr>
              <a:t>th</a:t>
            </a:r>
            <a:r>
              <a:rPr lang="en-GB" sz="1800" dirty="0">
                <a:solidFill>
                  <a:srgbClr val="002060"/>
                </a:solidFill>
              </a:rPr>
              <a:t> February 2026, there was a brief discussion on Individual Network Codes, and whether each IGTs network code would be reviewed as part of RG008. We have since </a:t>
            </a:r>
            <a:r>
              <a:rPr lang="en-GB" sz="1800" b="1" dirty="0">
                <a:solidFill>
                  <a:srgbClr val="002060"/>
                </a:solidFill>
              </a:rPr>
              <a:t>reviewed our network codes in consideration of the incoming Gas Contract Manager, and the new Unified Gas Network Code (UGNC).</a:t>
            </a:r>
          </a:p>
          <a:p>
            <a:pPr marL="457200" lvl="1" indent="0">
              <a:spcBef>
                <a:spcPts val="0"/>
              </a:spcBef>
              <a:buNone/>
            </a:pPr>
            <a:endParaRPr lang="en-GB" sz="1800" dirty="0">
              <a:solidFill>
                <a:srgbClr val="002060"/>
              </a:solidFill>
            </a:endParaRPr>
          </a:p>
          <a:p>
            <a:pPr marL="457200" lvl="1" indent="0">
              <a:spcBef>
                <a:spcPts val="0"/>
              </a:spcBef>
              <a:buNone/>
            </a:pPr>
            <a:r>
              <a:rPr lang="en-GB" sz="1800" dirty="0">
                <a:solidFill>
                  <a:srgbClr val="002060"/>
                </a:solidFill>
              </a:rPr>
              <a:t>There is </a:t>
            </a:r>
            <a:r>
              <a:rPr lang="en-GB" sz="1800" b="1" dirty="0">
                <a:solidFill>
                  <a:srgbClr val="002060"/>
                </a:solidFill>
              </a:rPr>
              <a:t>potential that Ofgem will remove the licence obligation on GDNs to deliver the UNC as part of the UGNC</a:t>
            </a:r>
            <a:r>
              <a:rPr lang="en-GB" sz="1800" dirty="0">
                <a:solidFill>
                  <a:srgbClr val="002060"/>
                </a:solidFill>
              </a:rPr>
              <a:t>. At this point they maybe consideration to removing the obligation/ability on Transporters to have their own INCs. </a:t>
            </a:r>
            <a:r>
              <a:rPr lang="en-GB" sz="1800" b="1" dirty="0">
                <a:solidFill>
                  <a:srgbClr val="002060"/>
                </a:solidFill>
              </a:rPr>
              <a:t>As per the Gas Transporter Licence: Standard Conditions, Condition 9: Network Code and Uniform Network Code, Paragraphs 2 to 4, there is a requirement for the licensee to prepare a network code. </a:t>
            </a:r>
          </a:p>
          <a:p>
            <a:pPr marL="457200" lvl="1" indent="0">
              <a:spcBef>
                <a:spcPts val="0"/>
              </a:spcBef>
              <a:buNone/>
            </a:pPr>
            <a:endParaRPr lang="en-GB" sz="1800" dirty="0">
              <a:solidFill>
                <a:srgbClr val="002060"/>
              </a:solidFill>
            </a:endParaRPr>
          </a:p>
          <a:p>
            <a:pPr marL="457200" lvl="1" indent="0">
              <a:spcBef>
                <a:spcPts val="0"/>
              </a:spcBef>
              <a:buNone/>
            </a:pPr>
            <a:r>
              <a:rPr lang="en-GB" sz="1800" dirty="0">
                <a:solidFill>
                  <a:srgbClr val="002060"/>
                </a:solidFill>
              </a:rPr>
              <a:t>We would </a:t>
            </a:r>
            <a:r>
              <a:rPr lang="en-GB" sz="1800" b="1" dirty="0">
                <a:solidFill>
                  <a:srgbClr val="002060"/>
                </a:solidFill>
              </a:rPr>
              <a:t>recommend parties to review their INCs, and to consider impacts of having them removed.</a:t>
            </a:r>
            <a:r>
              <a:rPr lang="en-GB" sz="1800" dirty="0">
                <a:solidFill>
                  <a:srgbClr val="002060"/>
                </a:solidFill>
              </a:rPr>
              <a:t> If this were to happen, it would be good, as a constituency, to be prepared for this as a potential outcome. </a:t>
            </a:r>
          </a:p>
          <a:p>
            <a:pPr marL="457200" lvl="1" indent="0">
              <a:spcBef>
                <a:spcPts val="0"/>
              </a:spcBef>
              <a:buNone/>
            </a:pPr>
            <a:endParaRPr lang="en-GB" sz="1800" dirty="0">
              <a:solidFill>
                <a:srgbClr val="002060"/>
              </a:solidFill>
            </a:endParaRPr>
          </a:p>
          <a:p>
            <a:pPr marL="457200" lvl="1" indent="0">
              <a:spcBef>
                <a:spcPts val="0"/>
              </a:spcBef>
              <a:buNone/>
            </a:pPr>
            <a:endParaRPr lang="en-GB" sz="1800" dirty="0">
              <a:solidFill>
                <a:srgbClr val="002060"/>
              </a:solidFill>
            </a:endParaRPr>
          </a:p>
          <a:p>
            <a:pPr marL="457200" lvl="1" indent="0">
              <a:spcBef>
                <a:spcPts val="0"/>
              </a:spcBef>
              <a:buNone/>
            </a:pPr>
            <a:endParaRPr lang="en-GB" sz="1800" dirty="0">
              <a:solidFill>
                <a:srgbClr val="002060"/>
              </a:solidFill>
            </a:endParaRPr>
          </a:p>
          <a:p>
            <a:pPr lvl="1">
              <a:spcBef>
                <a:spcPts val="0"/>
              </a:spcBef>
              <a:buFont typeface="Arial" panose="020B0604020202020204" pitchFamily="34" charset="0"/>
              <a:buChar char="•"/>
            </a:pPr>
            <a:endParaRPr lang="en-GB" sz="1800" dirty="0">
              <a:solidFill>
                <a:srgbClr val="002060"/>
              </a:solidFill>
            </a:endParaRPr>
          </a:p>
          <a:p>
            <a:pPr lvl="1">
              <a:spcBef>
                <a:spcPts val="0"/>
              </a:spcBef>
              <a:buFont typeface="Arial" panose="020B0604020202020204" pitchFamily="34" charset="0"/>
              <a:buChar char="•"/>
            </a:pPr>
            <a:endParaRPr lang="en-GB" sz="1800" dirty="0">
              <a:solidFill>
                <a:srgbClr val="002060"/>
              </a:solidFill>
            </a:endParaRPr>
          </a:p>
          <a:p>
            <a:pPr lvl="1">
              <a:spcBef>
                <a:spcPts val="0"/>
              </a:spcBef>
              <a:buFont typeface="Arial" panose="020B0604020202020204" pitchFamily="34" charset="0"/>
              <a:buChar char="•"/>
            </a:pPr>
            <a:endParaRPr lang="en-GB" sz="1800" dirty="0">
              <a:solidFill>
                <a:srgbClr val="002060"/>
              </a:solidFill>
            </a:endParaRPr>
          </a:p>
          <a:p>
            <a:pPr lvl="1">
              <a:spcBef>
                <a:spcPts val="0"/>
              </a:spcBef>
              <a:buFont typeface="Arial" panose="020B0604020202020204" pitchFamily="34" charset="0"/>
              <a:buChar char="•"/>
            </a:pPr>
            <a:endParaRPr lang="en-GB" sz="1800" dirty="0">
              <a:solidFill>
                <a:srgbClr val="002060"/>
              </a:solidFill>
            </a:endParaRPr>
          </a:p>
        </p:txBody>
      </p:sp>
    </p:spTree>
    <p:extLst>
      <p:ext uri="{BB962C8B-B14F-4D97-AF65-F5344CB8AC3E}">
        <p14:creationId xmlns:p14="http://schemas.microsoft.com/office/powerpoint/2010/main" val="2464933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35648-8AB3-3A0F-F05E-4B49852E2B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B010253-A51E-BA98-322C-0518B97A9E82}"/>
              </a:ext>
            </a:extLst>
          </p:cNvPr>
          <p:cNvSpPr/>
          <p:nvPr/>
        </p:nvSpPr>
        <p:spPr>
          <a:xfrm>
            <a:off x="669130" y="6601967"/>
            <a:ext cx="1662590" cy="12801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14">
            <a:extLst>
              <a:ext uri="{FF2B5EF4-FFF2-40B4-BE49-F238E27FC236}">
                <a16:creationId xmlns:a16="http://schemas.microsoft.com/office/drawing/2014/main" id="{2D8B351E-DB47-5B8E-CC93-5128C31DD648}"/>
              </a:ext>
            </a:extLst>
          </p:cNvPr>
          <p:cNvSpPr txBox="1">
            <a:spLocks/>
          </p:cNvSpPr>
          <p:nvPr/>
        </p:nvSpPr>
        <p:spPr>
          <a:xfrm>
            <a:off x="4448354" y="3048179"/>
            <a:ext cx="3295291" cy="761641"/>
          </a:xfrm>
          <a:prstGeom prst="rect">
            <a:avLst/>
          </a:prstGeom>
          <a:noFill/>
          <a:ln>
            <a:noFill/>
          </a:ln>
        </p:spPr>
        <p:txBody>
          <a:bodyPr vert="horz" wrap="square" lIns="91440" tIns="45720" rIns="91440" bIns="45720" anchor="t" anchorCtr="0" compatLnSpc="1">
            <a:normAutofit lnSpcReduction="1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800" dirty="0"/>
              <a:t>Questions?</a:t>
            </a:r>
          </a:p>
        </p:txBody>
      </p:sp>
    </p:spTree>
    <p:extLst>
      <p:ext uri="{BB962C8B-B14F-4D97-AF65-F5344CB8AC3E}">
        <p14:creationId xmlns:p14="http://schemas.microsoft.com/office/powerpoint/2010/main" val="962698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F0E1A-D285-1243-A5B7-A0D7525CBD6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7B43894-0A6F-E096-A2B5-0891B8718F80}"/>
              </a:ext>
            </a:extLst>
          </p:cNvPr>
          <p:cNvSpPr>
            <a:spLocks noGrp="1"/>
          </p:cNvSpPr>
          <p:nvPr>
            <p:ph type="title"/>
          </p:nvPr>
        </p:nvSpPr>
        <p:spPr>
          <a:xfrm>
            <a:off x="629267" y="226582"/>
            <a:ext cx="8249370" cy="1329272"/>
          </a:xfrm>
        </p:spPr>
        <p:txBody>
          <a:bodyPr/>
          <a:lstStyle/>
          <a:p>
            <a:r>
              <a:rPr lang="en-GB" sz="4000" b="1" dirty="0"/>
              <a:t>Contact Details:</a:t>
            </a:r>
          </a:p>
        </p:txBody>
      </p:sp>
      <p:sp>
        <p:nvSpPr>
          <p:cNvPr id="5" name="Text Placeholder 4">
            <a:extLst>
              <a:ext uri="{FF2B5EF4-FFF2-40B4-BE49-F238E27FC236}">
                <a16:creationId xmlns:a16="http://schemas.microsoft.com/office/drawing/2014/main" id="{DF31B7B6-B5A4-293B-AF67-1F082B953FF7}"/>
              </a:ext>
            </a:extLst>
          </p:cNvPr>
          <p:cNvSpPr>
            <a:spLocks noGrp="1"/>
          </p:cNvSpPr>
          <p:nvPr>
            <p:ph type="body" idx="4294967295"/>
          </p:nvPr>
        </p:nvSpPr>
        <p:spPr>
          <a:xfrm>
            <a:off x="629267" y="1711114"/>
            <a:ext cx="7389834" cy="4743022"/>
          </a:xfrm>
        </p:spPr>
        <p:txBody>
          <a:bodyPr>
            <a:normAutofit/>
          </a:bodyPr>
          <a:lstStyle/>
          <a:p>
            <a:pPr marL="0" indent="0">
              <a:buNone/>
            </a:pPr>
            <a:r>
              <a:rPr lang="en-GB" dirty="0">
                <a:solidFill>
                  <a:srgbClr val="FFFFFF"/>
                </a:solidFill>
              </a:rPr>
              <a:t>Jenny Rawlinson (Industry Change Manager):</a:t>
            </a:r>
          </a:p>
          <a:p>
            <a:pPr marL="0" indent="0">
              <a:buNone/>
            </a:pPr>
            <a:r>
              <a:rPr lang="en-GB" dirty="0">
                <a:solidFill>
                  <a:schemeClr val="tx2">
                    <a:lumMod val="10000"/>
                    <a:lumOff val="90000"/>
                  </a:schemeClr>
                </a:solidFill>
                <a:hlinkClick r:id="rId3">
                  <a:extLst>
                    <a:ext uri="{A12FA001-AC4F-418D-AE19-62706E023703}">
                      <ahyp:hlinkClr xmlns:ahyp="http://schemas.microsoft.com/office/drawing/2018/hyperlinkcolor" val="tx"/>
                    </a:ext>
                  </a:extLst>
                </a:hlinkClick>
              </a:rPr>
              <a:t>jenny.rawlinson@buuk.co.uk</a:t>
            </a:r>
            <a:r>
              <a:rPr lang="en-GB" dirty="0">
                <a:solidFill>
                  <a:schemeClr val="tx2">
                    <a:lumMod val="10000"/>
                    <a:lumOff val="90000"/>
                  </a:schemeClr>
                </a:solidFill>
              </a:rPr>
              <a:t> </a:t>
            </a:r>
          </a:p>
          <a:p>
            <a:pPr marL="0" indent="0">
              <a:buNone/>
            </a:pPr>
            <a:r>
              <a:rPr lang="en-GB" dirty="0">
                <a:solidFill>
                  <a:srgbClr val="FFFFFF"/>
                </a:solidFill>
              </a:rPr>
              <a:t>Aleksis Butler (Regulatory Analyst):</a:t>
            </a:r>
          </a:p>
          <a:p>
            <a:pPr marL="0" indent="0">
              <a:buNone/>
            </a:pPr>
            <a:r>
              <a:rPr lang="en-GB" dirty="0">
                <a:solidFill>
                  <a:schemeClr val="tx2">
                    <a:lumMod val="10000"/>
                    <a:lumOff val="90000"/>
                  </a:schemeClr>
                </a:solidFill>
                <a:hlinkClick r:id="rId4">
                  <a:extLst>
                    <a:ext uri="{A12FA001-AC4F-418D-AE19-62706E023703}">
                      <ahyp:hlinkClr xmlns:ahyp="http://schemas.microsoft.com/office/drawing/2018/hyperlinkcolor" val="tx"/>
                    </a:ext>
                  </a:extLst>
                </a:hlinkClick>
              </a:rPr>
              <a:t>aleksis.butler@buuk.co.uk</a:t>
            </a:r>
            <a:r>
              <a:rPr lang="en-GB" dirty="0">
                <a:solidFill>
                  <a:schemeClr val="tx2">
                    <a:lumMod val="10000"/>
                    <a:lumOff val="90000"/>
                  </a:schemeClr>
                </a:solidFill>
              </a:rPr>
              <a:t> </a:t>
            </a:r>
          </a:p>
          <a:p>
            <a:pPr marL="0" indent="0">
              <a:buNone/>
            </a:pPr>
            <a:r>
              <a:rPr lang="en-GB" dirty="0">
                <a:solidFill>
                  <a:srgbClr val="FFFFFF"/>
                </a:solidFill>
              </a:rPr>
              <a:t>Code Administrator (Talan): </a:t>
            </a:r>
          </a:p>
          <a:p>
            <a:pPr marL="0" indent="0">
              <a:buNone/>
            </a:pPr>
            <a:r>
              <a:rPr lang="en-GB" dirty="0">
                <a:solidFill>
                  <a:schemeClr val="tx2">
                    <a:lumMod val="10000"/>
                    <a:lumOff val="90000"/>
                  </a:schemeClr>
                </a:solidFill>
                <a:hlinkClick r:id="rId5">
                  <a:extLst>
                    <a:ext uri="{A12FA001-AC4F-418D-AE19-62706E023703}">
                      <ahyp:hlinkClr xmlns:ahyp="http://schemas.microsoft.com/office/drawing/2018/hyperlinkcolor" val="tx"/>
                    </a:ext>
                  </a:extLst>
                </a:hlinkClick>
              </a:rPr>
              <a:t>IGTUNC@talan.com</a:t>
            </a:r>
            <a:r>
              <a:rPr lang="en-GB" dirty="0">
                <a:solidFill>
                  <a:schemeClr val="tx2">
                    <a:lumMod val="10000"/>
                    <a:lumOff val="90000"/>
                  </a:schemeClr>
                </a:solidFill>
              </a:rPr>
              <a:t> </a:t>
            </a:r>
          </a:p>
          <a:p>
            <a:pPr marL="0" indent="0">
              <a:buNone/>
            </a:pPr>
            <a:endParaRPr lang="en-GB" dirty="0">
              <a:solidFill>
                <a:schemeClr val="accent1">
                  <a:lumMod val="20000"/>
                  <a:lumOff val="80000"/>
                </a:schemeClr>
              </a:solidFill>
            </a:endParaRPr>
          </a:p>
          <a:p>
            <a:pPr marL="0" indent="0">
              <a:buNone/>
            </a:pPr>
            <a:r>
              <a:rPr lang="en-GB" dirty="0">
                <a:solidFill>
                  <a:schemeClr val="tx2">
                    <a:lumMod val="10000"/>
                    <a:lumOff val="90000"/>
                  </a:schemeClr>
                </a:solidFill>
                <a:hlinkClick r:id="rId6">
                  <a:extLst>
                    <a:ext uri="{A12FA001-AC4F-418D-AE19-62706E023703}">
                      <ahyp:hlinkClr xmlns:ahyp="http://schemas.microsoft.com/office/drawing/2018/hyperlinkcolor" val="tx"/>
                    </a:ext>
                  </a:extLst>
                </a:hlinkClick>
              </a:rPr>
              <a:t>RG008 - </a:t>
            </a:r>
            <a:r>
              <a:rPr lang="en-GB" i="1" dirty="0">
                <a:solidFill>
                  <a:schemeClr val="tx2">
                    <a:lumMod val="10000"/>
                    <a:lumOff val="90000"/>
                  </a:schemeClr>
                </a:solidFill>
                <a:hlinkClick r:id="rId6">
                  <a:extLst>
                    <a:ext uri="{A12FA001-AC4F-418D-AE19-62706E023703}">
                      <ahyp:hlinkClr xmlns:ahyp="http://schemas.microsoft.com/office/drawing/2018/hyperlinkcolor" val="tx"/>
                    </a:ext>
                  </a:extLst>
                </a:hlinkClick>
              </a:rPr>
              <a:t>IGT UNC Code Review in preparation for Code Manager and Code Consolidation</a:t>
            </a:r>
            <a:endParaRPr lang="en-GB" i="1" dirty="0">
              <a:solidFill>
                <a:schemeClr val="tx2">
                  <a:lumMod val="10000"/>
                  <a:lumOff val="90000"/>
                </a:schemeClr>
              </a:solidFill>
            </a:endParaRPr>
          </a:p>
          <a:p>
            <a:pPr marL="0" indent="0">
              <a:buNone/>
            </a:pPr>
            <a:endParaRPr lang="en-GB" dirty="0">
              <a:solidFill>
                <a:schemeClr val="accent1">
                  <a:lumMod val="20000"/>
                  <a:lumOff val="80000"/>
                </a:schemeClr>
              </a:solidFill>
            </a:endParaRPr>
          </a:p>
        </p:txBody>
      </p:sp>
    </p:spTree>
    <p:extLst>
      <p:ext uri="{BB962C8B-B14F-4D97-AF65-F5344CB8AC3E}">
        <p14:creationId xmlns:p14="http://schemas.microsoft.com/office/powerpoint/2010/main" val="174849562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06B8765E7E854296C238F2F23434EA" ma:contentTypeVersion="25" ma:contentTypeDescription="Create a new document." ma:contentTypeScope="" ma:versionID="6203cf358ea1abf9f92a1423839dc660">
  <xsd:schema xmlns:xsd="http://www.w3.org/2001/XMLSchema" xmlns:xs="http://www.w3.org/2001/XMLSchema" xmlns:p="http://schemas.microsoft.com/office/2006/metadata/properties" xmlns:ns2="4892b71d-4609-42d8-b125-580ea578e965" xmlns:ns3="f0e8d011-2c4f-4c60-85ab-dc36d81ef021" targetNamespace="http://schemas.microsoft.com/office/2006/metadata/properties" ma:root="true" ma:fieldsID="932c329f96adab5bc7337a6dec0e8b82" ns2:_="" ns3:_="">
    <xsd:import namespace="4892b71d-4609-42d8-b125-580ea578e965"/>
    <xsd:import namespace="f0e8d011-2c4f-4c60-85ab-dc36d81ef021"/>
    <xsd:element name="properties">
      <xsd:complexType>
        <xsd:sequence>
          <xsd:element name="documentManagement">
            <xsd:complexType>
              <xsd:all>
                <xsd:element ref="ns2:Review_x0020_Date" minOccurs="0"/>
                <xsd:element ref="ns2:Document_x0020_Owner" minOccurs="0"/>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TierLevel" minOccurs="0"/>
                <xsd:element ref="ns2:o5094033c91e4584b61baf01164cc622"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92b71d-4609-42d8-b125-580ea578e965" elementFormDefault="qualified">
    <xsd:import namespace="http://schemas.microsoft.com/office/2006/documentManagement/types"/>
    <xsd:import namespace="http://schemas.microsoft.com/office/infopath/2007/PartnerControls"/>
    <xsd:element name="Review_x0020_Date" ma:index="8" nillable="true" ma:displayName="Review Date" ma:format="DateOnly" ma:indexed="true" ma:internalName="Review_x0020_Date">
      <xsd:simpleType>
        <xsd:restriction base="dms:DateTime"/>
      </xsd:simpleType>
    </xsd:element>
    <xsd:element name="Document_x0020_Owner" ma:index="9" nillable="true" ma:displayName="Document Owner" ma:list="UserInfo" ma:SharePointGroup="0" ma:internalName="Document_x0020_Own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TierLevel" ma:index="21" nillable="true" ma:displayName="Tier Level" ma:format="Dropdown" ma:internalName="TierLevel">
      <xsd:simpleType>
        <xsd:restriction base="dms:Choice">
          <xsd:enumeration value="Tier 1"/>
          <xsd:enumeration value="Tier 2"/>
          <xsd:enumeration value="Tier 3"/>
          <xsd:enumeration value="Tier 4"/>
          <xsd:enumeration value="Tier 5"/>
          <xsd:enumeration value="No Tier"/>
        </xsd:restriction>
      </xsd:simpleType>
    </xsd:element>
    <xsd:element name="o5094033c91e4584b61baf01164cc622" ma:index="23" nillable="true" ma:taxonomy="true" ma:internalName="o5094033c91e4584b61baf01164cc622" ma:taxonomyFieldName="Keywords" ma:displayName="Keywords" ma:default="" ma:fieldId="{85094033-c91e-4584-b61b-af01164cc622}" ma:taxonomyMulti="true" ma:sspId="e5ba63f9-82ed-41e9-a1c7-165a37384689" ma:termSetId="8ed8c9ea-7052-4c1d-a4d7-b9c10bffea6f" ma:anchorId="00000000-0000-0000-0000-000000000000" ma:open="true" ma:isKeyword="false">
      <xsd:complexType>
        <xsd:sequence>
          <xsd:element ref="pc:Terms" minOccurs="0" maxOccurs="1"/>
        </xsd:sequence>
      </xsd:complex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e5ba63f9-82ed-41e9-a1c7-165a3738468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0e8d011-2c4f-4c60-85ab-dc36d81ef021"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25888009-f7e0-466a-9df2-22a9ca02fdfe}" ma:internalName="TaxCatchAll" ma:showField="CatchAllData" ma:web="f0e8d011-2c4f-4c60-85ab-dc36d81ef0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22"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892b71d-4609-42d8-b125-580ea578e965">
      <Terms xmlns="http://schemas.microsoft.com/office/infopath/2007/PartnerControls"/>
    </lcf76f155ced4ddcb4097134ff3c332f>
    <TaxCatchAll xmlns="f0e8d011-2c4f-4c60-85ab-dc36d81ef021" xsi:nil="true"/>
    <Review_x0020_Date xmlns="4892b71d-4609-42d8-b125-580ea578e965">2111-12-01T00:00:00+00:00</Review_x0020_Date>
    <Document_x0020_Owner xmlns="4892b71d-4609-42d8-b125-580ea578e965">
      <UserInfo>
        <DisplayName>Louise Jones</DisplayName>
        <AccountId>597</AccountId>
        <AccountType/>
      </UserInfo>
    </Document_x0020_Owner>
    <TierLevel xmlns="4892b71d-4609-42d8-b125-580ea578e965">Tier 4</TierLevel>
    <o5094033c91e4584b61baf01164cc622 xmlns="4892b71d-4609-42d8-b125-580ea578e965">
      <Terms xmlns="http://schemas.microsoft.com/office/infopath/2007/PartnerControls"/>
    </o5094033c91e4584b61baf01164cc622>
    <SharedWithUsers xmlns="f0e8d011-2c4f-4c60-85ab-dc36d81ef021">
      <UserInfo>
        <DisplayName>Catherine Pascoe</DisplayName>
        <AccountId>2917</AccountId>
        <AccountType/>
      </UserInfo>
    </SharedWithUsers>
  </documentManagement>
</p:properties>
</file>

<file path=customXml/itemProps1.xml><?xml version="1.0" encoding="utf-8"?>
<ds:datastoreItem xmlns:ds="http://schemas.openxmlformats.org/officeDocument/2006/customXml" ds:itemID="{BB1B9729-35B0-45EC-96F6-3CDE36706B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92b71d-4609-42d8-b125-580ea578e965"/>
    <ds:schemaRef ds:uri="f0e8d011-2c4f-4c60-85ab-dc36d81ef0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E02F338-A117-4920-9401-554AC12FDB80}">
  <ds:schemaRefs>
    <ds:schemaRef ds:uri="http://schemas.microsoft.com/sharepoint/v3/contenttype/forms"/>
  </ds:schemaRefs>
</ds:datastoreItem>
</file>

<file path=customXml/itemProps3.xml><?xml version="1.0" encoding="utf-8"?>
<ds:datastoreItem xmlns:ds="http://schemas.openxmlformats.org/officeDocument/2006/customXml" ds:itemID="{AE5F1C3C-3290-4FB9-971E-1B5C00C79246}">
  <ds:schemaRefs>
    <ds:schemaRef ds:uri="http://purl.org/dc/terms/"/>
    <ds:schemaRef ds:uri="http://www.w3.org/XML/1998/namespace"/>
    <ds:schemaRef ds:uri="http://schemas.openxmlformats.org/package/2006/metadata/core-properties"/>
    <ds:schemaRef ds:uri="http://schemas.microsoft.com/office/2006/metadata/properties"/>
    <ds:schemaRef ds:uri="http://schemas.microsoft.com/office/2006/documentManagement/types"/>
    <ds:schemaRef ds:uri="http://purl.org/dc/dcmitype/"/>
    <ds:schemaRef ds:uri="4892b71d-4609-42d8-b125-580ea578e965"/>
    <ds:schemaRef ds:uri="http://schemas.microsoft.com/office/infopath/2007/PartnerControls"/>
    <ds:schemaRef ds:uri="f0e8d011-2c4f-4c60-85ab-dc36d81ef021"/>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23080</TotalTime>
  <Words>647</Words>
  <Application>Microsoft Office PowerPoint</Application>
  <PresentationFormat>Widescreen</PresentationFormat>
  <Paragraphs>75</Paragraphs>
  <Slides>7</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Arial</vt:lpstr>
      <vt:lpstr>Calibri</vt:lpstr>
      <vt:lpstr>Titillium Web</vt:lpstr>
      <vt:lpstr>Titillium Web Light</vt:lpstr>
      <vt:lpstr>1_Office Theme</vt:lpstr>
      <vt:lpstr>IGT UNC RG008: Preparation for Code Manager and Code Consolidation</vt:lpstr>
      <vt:lpstr>PowerPoint Presentation</vt:lpstr>
      <vt:lpstr>PowerPoint Presentation</vt:lpstr>
      <vt:lpstr>PowerPoint Presentation</vt:lpstr>
      <vt:lpstr>PowerPoint Presentation</vt:lpstr>
      <vt:lpstr>PowerPoint Presentation</vt:lpstr>
      <vt:lpstr>Contact Details: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BUUK Standard PowerPoint Presentation Template BK-SCM-FM-1313</dc:title>
  <dc:creator>Jenny.Rawlinson@bu-uk.co.uk</dc:creator>
  <cp:keywords/>
  <cp:lastModifiedBy>Aleksis Butler</cp:lastModifiedBy>
  <cp:revision>157</cp:revision>
  <dcterms:created xsi:type="dcterms:W3CDTF">2023-12-18T11:17:04Z</dcterms:created>
  <dcterms:modified xsi:type="dcterms:W3CDTF">2026-03-12T09:46:27Z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0x0101007306B8765E7E854296C238F2F23434EA</vt:lpwstr>
  </property>
  <property fmtid="{D5CDD505-2E9C-101B-9397-08002B2CF9AE}" pid="3" name="MediaServiceImageTags">
    <vt:lpwstr/>
  </property>
  <property fmtid="{D5CDD505-2E9C-101B-9397-08002B2CF9AE}" pid="4" name="_NewReviewCycle">
    <vt:lpwstr/>
  </property>
</Properties>
</file>