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4"/>
  </p:sldMasterIdLst>
  <p:notesMasterIdLst>
    <p:notesMasterId r:id="rId19"/>
  </p:notesMasterIdLst>
  <p:handoutMasterIdLst>
    <p:handoutMasterId r:id="rId20"/>
  </p:handoutMasterIdLst>
  <p:sldIdLst>
    <p:sldId id="5610" r:id="rId5"/>
    <p:sldId id="5615" r:id="rId6"/>
    <p:sldId id="5616" r:id="rId7"/>
    <p:sldId id="5626" r:id="rId8"/>
    <p:sldId id="5618" r:id="rId9"/>
    <p:sldId id="5627" r:id="rId10"/>
    <p:sldId id="5629" r:id="rId11"/>
    <p:sldId id="5619" r:id="rId12"/>
    <p:sldId id="5624" r:id="rId13"/>
    <p:sldId id="5625" r:id="rId14"/>
    <p:sldId id="5623" r:id="rId15"/>
    <p:sldId id="5628" r:id="rId16"/>
    <p:sldId id="5621" r:id="rId17"/>
    <p:sldId id="561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E2F027-4E55-911E-D38D-E92C6D88A6F9}" name="Elis Elmasllari" initials="" userId="S::elis.e@courtsdesign.com::2c6bd458-006d-4cfc-ab6c-7a11f861f8d7" providerId="AD"/>
  <p188:author id="{42316334-8210-E49F-3B5C-1B532E545328}" name="Ross Williams" initials="RW" userId="S::ross.m@courtsdesign.com::f950afea-db0b-45ef-9d30-23cbc0f79b1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3399"/>
    <a:srgbClr val="000000"/>
    <a:srgbClr val="00BA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09" autoAdjust="0"/>
    <p:restoredTop sz="96247" autoAdjust="0"/>
  </p:normalViewPr>
  <p:slideViewPr>
    <p:cSldViewPr snapToGrid="0">
      <p:cViewPr varScale="1">
        <p:scale>
          <a:sx n="106" d="100"/>
          <a:sy n="106" d="100"/>
        </p:scale>
        <p:origin x="372" y="78"/>
      </p:cViewPr>
      <p:guideLst/>
    </p:cSldViewPr>
  </p:slideViewPr>
  <p:notesTextViewPr>
    <p:cViewPr>
      <p:scale>
        <a:sx n="3" d="2"/>
        <a:sy n="3" d="2"/>
      </p:scale>
      <p:origin x="0" y="0"/>
    </p:cViewPr>
  </p:notesTextViewPr>
  <p:sorterViewPr>
    <p:cViewPr>
      <p:scale>
        <a:sx n="80" d="100"/>
        <a:sy n="80" d="100"/>
      </p:scale>
      <p:origin x="0" y="-19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150CFB-EFCB-E94E-4F96-1AF6AD3143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B4CA3964-E3C3-75D6-CD02-D49A0CCAC8A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EF77E67-92C5-4D4E-8674-471319C526A4}" type="datetimeFigureOut">
              <a:rPr lang="en-GB" smtClean="0"/>
              <a:t>29/08/2025</a:t>
            </a:fld>
            <a:endParaRPr lang="en-GB" dirty="0"/>
          </a:p>
        </p:txBody>
      </p:sp>
      <p:sp>
        <p:nvSpPr>
          <p:cNvPr id="4" name="Footer Placeholder 3">
            <a:extLst>
              <a:ext uri="{FF2B5EF4-FFF2-40B4-BE49-F238E27FC236}">
                <a16:creationId xmlns:a16="http://schemas.microsoft.com/office/drawing/2014/main" id="{BE2A164C-9A8A-5419-5270-44C5392DEA6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DA1DE94E-2A8B-2D55-DDD2-54CB97120D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C88DB6-735B-4962-9944-30C50AB0C056}" type="slidenum">
              <a:rPr lang="en-GB" smtClean="0"/>
              <a:t>‹#›</a:t>
            </a:fld>
            <a:endParaRPr lang="en-GB" dirty="0"/>
          </a:p>
        </p:txBody>
      </p:sp>
    </p:spTree>
    <p:extLst>
      <p:ext uri="{BB962C8B-B14F-4D97-AF65-F5344CB8AC3E}">
        <p14:creationId xmlns:p14="http://schemas.microsoft.com/office/powerpoint/2010/main" val="39749302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7D7C09-07C5-44C3-A298-71A967B68291}" type="datetimeFigureOut">
              <a:rPr lang="en-GB" smtClean="0"/>
              <a:t>29/08/2025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C64A57-E4FB-4FF9-B809-D32F30DBD474}" type="slidenum">
              <a:rPr lang="en-GB" smtClean="0"/>
              <a:t>‹#›</a:t>
            </a:fld>
            <a:endParaRPr lang="en-GB" dirty="0"/>
          </a:p>
        </p:txBody>
      </p:sp>
    </p:spTree>
    <p:extLst>
      <p:ext uri="{BB962C8B-B14F-4D97-AF65-F5344CB8AC3E}">
        <p14:creationId xmlns:p14="http://schemas.microsoft.com/office/powerpoint/2010/main" val="313391120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5.svg"/><Relationship Id="rId4" Type="http://schemas.openxmlformats.org/officeDocument/2006/relationships/image" Target="../media/image2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5.svg"/><Relationship Id="rId4" Type="http://schemas.openxmlformats.org/officeDocument/2006/relationships/image" Target="../media/image2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2.svg"/><Relationship Id="rId7"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12.jpeg"/><Relationship Id="rId4" Type="http://schemas.openxmlformats.org/officeDocument/2006/relationships/image" Target="../media/image8.jpeg"/><Relationship Id="rId9" Type="http://schemas.openxmlformats.org/officeDocument/2006/relationships/image" Target="../media/image11.jpe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Master" Target="../slideMasters/slideMaster1.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3.svg"/><Relationship Id="rId4" Type="http://schemas.openxmlformats.org/officeDocument/2006/relationships/image" Target="../media/image42.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3.svg"/><Relationship Id="rId4" Type="http://schemas.openxmlformats.org/officeDocument/2006/relationships/image" Target="../media/image4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3.JPG"/><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4.jpeg"/><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5.jpg"/><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6B27F978-4C96-C4DA-2F28-7940116CCB0D}"/>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A7D10829-D6DC-8854-89E5-7CB3E9FBDBC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694" y="778931"/>
            <a:ext cx="2123758" cy="990596"/>
          </a:xfrm>
          <a:prstGeom prst="rect">
            <a:avLst/>
          </a:prstGeom>
          <a:noFill/>
          <a:ln cap="flat">
            <a:noFill/>
          </a:ln>
        </p:spPr>
      </p:pic>
      <p:pic>
        <p:nvPicPr>
          <p:cNvPr id="4" name="Picture 4" descr="Getting Started | Levelise">
            <a:extLst>
              <a:ext uri="{FF2B5EF4-FFF2-40B4-BE49-F238E27FC236}">
                <a16:creationId xmlns:a16="http://schemas.microsoft.com/office/drawing/2014/main" id="{8E8B3068-DA6C-8196-72A5-9F94E738D195}"/>
              </a:ext>
            </a:extLst>
          </p:cNvPr>
          <p:cNvPicPr>
            <a:picLocks noChangeAspect="1"/>
          </p:cNvPicPr>
          <p:nvPr/>
        </p:nvPicPr>
        <p:blipFill>
          <a:blip r:embed="rId6"/>
          <a:srcRect/>
          <a:stretch>
            <a:fillRect/>
          </a:stretch>
        </p:blipFill>
        <p:spPr>
          <a:xfrm>
            <a:off x="7336596" y="2144432"/>
            <a:ext cx="4241005" cy="3429000"/>
          </a:xfrm>
          <a:prstGeom prst="rect">
            <a:avLst/>
          </a:prstGeom>
          <a:noFill/>
          <a:ln cap="flat">
            <a:noFill/>
          </a:ln>
        </p:spPr>
      </p:pic>
      <p:sp>
        <p:nvSpPr>
          <p:cNvPr id="5" name="TextBox 1">
            <a:extLst>
              <a:ext uri="{FF2B5EF4-FFF2-40B4-BE49-F238E27FC236}">
                <a16:creationId xmlns:a16="http://schemas.microsoft.com/office/drawing/2014/main" id="{D875E867-70FA-BC6C-C7DC-3A7485B70E40}"/>
              </a:ext>
            </a:extLst>
          </p:cNvPr>
          <p:cNvSpPr txBox="1"/>
          <p:nvPr/>
        </p:nvSpPr>
        <p:spPr>
          <a:xfrm>
            <a:off x="919694" y="2944532"/>
            <a:ext cx="6308518" cy="156965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9600" b="0" i="0" u="none" strike="noStrike" kern="1200" cap="none" spc="0" baseline="0" dirty="0">
                <a:solidFill>
                  <a:srgbClr val="FFFFFF"/>
                </a:solidFill>
                <a:uFillTx/>
                <a:latin typeface="Titillium Web" pitchFamily="2"/>
              </a:rPr>
              <a:t>Levelise</a:t>
            </a:r>
          </a:p>
        </p:txBody>
      </p:sp>
    </p:spTree>
    <p:extLst>
      <p:ext uri="{BB962C8B-B14F-4D97-AF65-F5344CB8AC3E}">
        <p14:creationId xmlns:p14="http://schemas.microsoft.com/office/powerpoint/2010/main" val="833960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Light Blue Intro">
    <p:bg>
      <p:bgPr>
        <a:solidFill>
          <a:srgbClr val="203261"/>
        </a:solidFill>
        <a:effectLst/>
      </p:bgPr>
    </p:bg>
    <p:spTree>
      <p:nvGrpSpPr>
        <p:cNvPr id="1" name=""/>
        <p:cNvGrpSpPr/>
        <p:nvPr/>
      </p:nvGrpSpPr>
      <p:grpSpPr>
        <a:xfrm>
          <a:off x="0" y="0"/>
          <a:ext cx="0" cy="0"/>
          <a:chOff x="0" y="0"/>
          <a:chExt cx="0" cy="0"/>
        </a:xfrm>
      </p:grpSpPr>
      <p:pic>
        <p:nvPicPr>
          <p:cNvPr id="2" name="Graphic 8">
            <a:extLst>
              <a:ext uri="{FF2B5EF4-FFF2-40B4-BE49-F238E27FC236}">
                <a16:creationId xmlns:a16="http://schemas.microsoft.com/office/drawing/2014/main" id="{D04D9A3F-B8FF-4C4D-58B3-4B1DA2DA9A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5758" y="850904"/>
            <a:ext cx="2123758" cy="990596"/>
          </a:xfrm>
          <a:prstGeom prst="rect">
            <a:avLst/>
          </a:prstGeom>
          <a:noFill/>
          <a:ln cap="flat">
            <a:noFill/>
          </a:ln>
        </p:spPr>
      </p:pic>
      <p:sp>
        <p:nvSpPr>
          <p:cNvPr id="3" name="Title 1">
            <a:extLst>
              <a:ext uri="{FF2B5EF4-FFF2-40B4-BE49-F238E27FC236}">
                <a16:creationId xmlns:a16="http://schemas.microsoft.com/office/drawing/2014/main" id="{EEA215D0-23E2-991E-EA93-7527EA463030}"/>
              </a:ext>
            </a:extLst>
          </p:cNvPr>
          <p:cNvSpPr txBox="1">
            <a:spLocks noGrp="1"/>
          </p:cNvSpPr>
          <p:nvPr>
            <p:ph type="title"/>
          </p:nvPr>
        </p:nvSpPr>
        <p:spPr>
          <a:xfrm>
            <a:off x="775758" y="2692405"/>
            <a:ext cx="8224305" cy="3742264"/>
          </a:xfrm>
        </p:spPr>
        <p:txBody>
          <a:bodyPr anchor="b">
            <a:noAutofit/>
          </a:bodyPr>
          <a:lstStyle>
            <a:lvl1pPr>
              <a:lnSpc>
                <a:spcPct val="70000"/>
              </a:lnSpc>
              <a:defRPr sz="9600">
                <a:solidFill>
                  <a:srgbClr val="FFFFFF"/>
                </a:solidFill>
              </a:defRPr>
            </a:lvl1pPr>
          </a:lstStyle>
          <a:p>
            <a:pPr lvl="0"/>
            <a:r>
              <a:rPr lang="en-GB"/>
              <a:t>CLICK TO EDIT</a:t>
            </a:r>
            <a:endParaRPr lang="en-US"/>
          </a:p>
        </p:txBody>
      </p:sp>
      <p:pic>
        <p:nvPicPr>
          <p:cNvPr id="4" name="Graphic 3">
            <a:extLst>
              <a:ext uri="{FF2B5EF4-FFF2-40B4-BE49-F238E27FC236}">
                <a16:creationId xmlns:a16="http://schemas.microsoft.com/office/drawing/2014/main" id="{13CFC627-F990-55C3-7F3D-BA611EE74F33}"/>
              </a:ext>
            </a:extLst>
          </p:cNvPr>
          <p:cNvPicPr>
            <a:picLocks noChangeAspect="1"/>
          </p:cNvPicPr>
          <p:nvPr/>
        </p:nvPicPr>
        <p:blipFill>
          <a:blip r:embed="rId4">
            <a:extLst>
              <a:ext uri="{96DAC541-7B7A-43D3-8B79-37D633B846F1}">
                <asvg:svgBlip xmlns:asvg="http://schemas.microsoft.com/office/drawing/2016/SVG/main" r:embed="rId5"/>
              </a:ext>
            </a:extLst>
          </a:blip>
          <a:srcRect l="-3052" t="-3031" r="52423" b="11228"/>
          <a:stretch>
            <a:fillRect/>
          </a:stretch>
        </p:blipFill>
        <p:spPr>
          <a:xfrm rot="16200004">
            <a:off x="6744884" y="-2907122"/>
            <a:ext cx="3947163" cy="9761384"/>
          </a:xfrm>
          <a:prstGeom prst="rect">
            <a:avLst/>
          </a:prstGeom>
          <a:noFill/>
          <a:ln cap="flat">
            <a:noFill/>
          </a:ln>
        </p:spPr>
      </p:pic>
    </p:spTree>
    <p:extLst>
      <p:ext uri="{BB962C8B-B14F-4D97-AF65-F5344CB8AC3E}">
        <p14:creationId xmlns:p14="http://schemas.microsoft.com/office/powerpoint/2010/main" val="479773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Light Blue 50/50 Text Image">
    <p:bg>
      <p:bgPr>
        <a:solidFill>
          <a:srgbClr val="03AAEC"/>
        </a:solidFill>
        <a:effectLst/>
      </p:bgPr>
    </p:bg>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3286D8B3-8104-C0C0-762B-682168065170}"/>
              </a:ext>
            </a:extLst>
          </p:cNvPr>
          <p:cNvSpPr txBox="1">
            <a:spLocks noGrp="1"/>
          </p:cNvSpPr>
          <p:nvPr>
            <p:ph type="pic" idx="4294967295"/>
          </p:nvPr>
        </p:nvSpPr>
        <p:spPr>
          <a:xfrm>
            <a:off x="0" y="0"/>
            <a:ext cx="6096003" cy="6858000"/>
          </a:xfrm>
        </p:spPr>
        <p:txBody>
          <a:bodyPr/>
          <a:lstStyle>
            <a:lvl1pPr>
              <a:defRPr lang="en-US"/>
            </a:lvl1pPr>
          </a:lstStyle>
          <a:p>
            <a:pPr lvl="0"/>
            <a:endParaRPr lang="en-US" dirty="0"/>
          </a:p>
        </p:txBody>
      </p:sp>
      <p:pic>
        <p:nvPicPr>
          <p:cNvPr id="3" name="Graphic 7">
            <a:extLst>
              <a:ext uri="{FF2B5EF4-FFF2-40B4-BE49-F238E27FC236}">
                <a16:creationId xmlns:a16="http://schemas.microsoft.com/office/drawing/2014/main" id="{0892AF5F-A584-7454-B22F-1510F4BCFE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577" y="5334006"/>
            <a:ext cx="1706270" cy="795866"/>
          </a:xfrm>
          <a:prstGeom prst="rect">
            <a:avLst/>
          </a:prstGeom>
          <a:noFill/>
          <a:ln cap="flat">
            <a:noFill/>
          </a:ln>
        </p:spPr>
      </p:pic>
      <p:pic>
        <p:nvPicPr>
          <p:cNvPr id="4" name="Graphic 9">
            <a:extLst>
              <a:ext uri="{FF2B5EF4-FFF2-40B4-BE49-F238E27FC236}">
                <a16:creationId xmlns:a16="http://schemas.microsoft.com/office/drawing/2014/main" id="{35036DAA-5072-BFCC-EFEF-DDDBE66DB1C1}"/>
              </a:ext>
            </a:extLst>
          </p:cNvPr>
          <p:cNvPicPr>
            <a:picLocks noChangeAspect="1"/>
          </p:cNvPicPr>
          <p:nvPr/>
        </p:nvPicPr>
        <p:blipFill>
          <a:blip r:embed="rId4">
            <a:extLst>
              <a:ext uri="{96DAC541-7B7A-43D3-8B79-37D633B846F1}">
                <asvg:svgBlip xmlns:asvg="http://schemas.microsoft.com/office/drawing/2016/SVG/main" r:embed="rId5"/>
              </a:ext>
            </a:extLst>
          </a:blip>
          <a:srcRect r="54202" b="16567"/>
          <a:stretch>
            <a:fillRect/>
          </a:stretch>
        </p:blipFill>
        <p:spPr>
          <a:xfrm rot="5400013" flipH="1">
            <a:off x="7487125" y="-1391122"/>
            <a:ext cx="1874026" cy="4656271"/>
          </a:xfrm>
          <a:prstGeom prst="rect">
            <a:avLst/>
          </a:prstGeom>
          <a:noFill/>
          <a:ln cap="flat">
            <a:noFill/>
          </a:ln>
        </p:spPr>
      </p:pic>
      <p:sp>
        <p:nvSpPr>
          <p:cNvPr id="5" name="Text Placeholder 11">
            <a:extLst>
              <a:ext uri="{FF2B5EF4-FFF2-40B4-BE49-F238E27FC236}">
                <a16:creationId xmlns:a16="http://schemas.microsoft.com/office/drawing/2014/main" id="{3BBF2204-98B7-0AAA-264E-0F21E0A8805F}"/>
              </a:ext>
            </a:extLst>
          </p:cNvPr>
          <p:cNvSpPr txBox="1">
            <a:spLocks noGrp="1"/>
          </p:cNvSpPr>
          <p:nvPr>
            <p:ph type="body" idx="4294967295"/>
          </p:nvPr>
        </p:nvSpPr>
        <p:spPr>
          <a:xfrm>
            <a:off x="6532875" y="2991487"/>
            <a:ext cx="5024646" cy="1655777"/>
          </a:xfrm>
        </p:spPr>
        <p:txBody>
          <a:bodyPr>
            <a:noAutofit/>
          </a:bodyPr>
          <a:lstStyle>
            <a:lvl1pPr marL="0" indent="0" algn="r">
              <a:lnSpc>
                <a:spcPct val="70000"/>
              </a:lnSpc>
              <a:buNone/>
              <a:defRPr lang="en-US" sz="8000">
                <a:solidFill>
                  <a:srgbClr val="FFFFFF"/>
                </a:solidFill>
              </a:defRPr>
            </a:lvl1pPr>
          </a:lstStyle>
          <a:p>
            <a:pPr lvl="0"/>
            <a:r>
              <a:rPr lang="en-US"/>
              <a:t>CLICK TO EDIT</a:t>
            </a:r>
          </a:p>
        </p:txBody>
      </p:sp>
    </p:spTree>
    <p:extLst>
      <p:ext uri="{BB962C8B-B14F-4D97-AF65-F5344CB8AC3E}">
        <p14:creationId xmlns:p14="http://schemas.microsoft.com/office/powerpoint/2010/main" val="399724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ark Blue 50/50 Text Image">
    <p:bg>
      <p:bgPr>
        <a:solidFill>
          <a:srgbClr val="203261"/>
        </a:solidFill>
        <a:effectLst/>
      </p:bgPr>
    </p:bg>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BD31A3EB-3131-FB52-E2B7-BC181AF6C144}"/>
              </a:ext>
            </a:extLst>
          </p:cNvPr>
          <p:cNvSpPr txBox="1">
            <a:spLocks noGrp="1"/>
          </p:cNvSpPr>
          <p:nvPr>
            <p:ph type="pic" idx="4294967295"/>
          </p:nvPr>
        </p:nvSpPr>
        <p:spPr>
          <a:xfrm>
            <a:off x="0" y="0"/>
            <a:ext cx="6096003" cy="6858000"/>
          </a:xfrm>
        </p:spPr>
        <p:txBody>
          <a:bodyPr/>
          <a:lstStyle>
            <a:lvl1pPr>
              <a:defRPr lang="en-US"/>
            </a:lvl1pPr>
          </a:lstStyle>
          <a:p>
            <a:pPr lvl="0"/>
            <a:endParaRPr lang="en-US" dirty="0"/>
          </a:p>
        </p:txBody>
      </p:sp>
      <p:pic>
        <p:nvPicPr>
          <p:cNvPr id="3" name="Graphic 7">
            <a:extLst>
              <a:ext uri="{FF2B5EF4-FFF2-40B4-BE49-F238E27FC236}">
                <a16:creationId xmlns:a16="http://schemas.microsoft.com/office/drawing/2014/main" id="{F4E45B92-067A-AAED-6A5C-CCF69AEF41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577" y="5334006"/>
            <a:ext cx="1706270" cy="795866"/>
          </a:xfrm>
          <a:prstGeom prst="rect">
            <a:avLst/>
          </a:prstGeom>
          <a:noFill/>
          <a:ln cap="flat">
            <a:noFill/>
          </a:ln>
        </p:spPr>
      </p:pic>
      <p:pic>
        <p:nvPicPr>
          <p:cNvPr id="4" name="Graphic 9">
            <a:extLst>
              <a:ext uri="{FF2B5EF4-FFF2-40B4-BE49-F238E27FC236}">
                <a16:creationId xmlns:a16="http://schemas.microsoft.com/office/drawing/2014/main" id="{4D4F6896-4551-242C-C6A5-2DD9741CA62E}"/>
              </a:ext>
            </a:extLst>
          </p:cNvPr>
          <p:cNvPicPr>
            <a:picLocks noChangeAspect="1"/>
          </p:cNvPicPr>
          <p:nvPr/>
        </p:nvPicPr>
        <p:blipFill>
          <a:blip r:embed="rId4">
            <a:extLst>
              <a:ext uri="{96DAC541-7B7A-43D3-8B79-37D633B846F1}">
                <asvg:svgBlip xmlns:asvg="http://schemas.microsoft.com/office/drawing/2016/SVG/main" r:embed="rId5"/>
              </a:ext>
            </a:extLst>
          </a:blip>
          <a:srcRect r="54202" b="16567"/>
          <a:stretch>
            <a:fillRect/>
          </a:stretch>
        </p:blipFill>
        <p:spPr>
          <a:xfrm rot="5400013" flipH="1">
            <a:off x="7487125" y="-1391122"/>
            <a:ext cx="1874026" cy="4656271"/>
          </a:xfrm>
          <a:prstGeom prst="rect">
            <a:avLst/>
          </a:prstGeom>
          <a:noFill/>
          <a:ln cap="flat">
            <a:noFill/>
          </a:ln>
        </p:spPr>
      </p:pic>
      <p:sp>
        <p:nvSpPr>
          <p:cNvPr id="5" name="Text Placeholder 11">
            <a:extLst>
              <a:ext uri="{FF2B5EF4-FFF2-40B4-BE49-F238E27FC236}">
                <a16:creationId xmlns:a16="http://schemas.microsoft.com/office/drawing/2014/main" id="{865D524B-FABE-9E4A-F5F9-DE8498837D18}"/>
              </a:ext>
            </a:extLst>
          </p:cNvPr>
          <p:cNvSpPr txBox="1">
            <a:spLocks noGrp="1"/>
          </p:cNvSpPr>
          <p:nvPr>
            <p:ph type="body" idx="4294967295"/>
          </p:nvPr>
        </p:nvSpPr>
        <p:spPr>
          <a:xfrm>
            <a:off x="6532875" y="2991487"/>
            <a:ext cx="5024646" cy="1655777"/>
          </a:xfrm>
        </p:spPr>
        <p:txBody>
          <a:bodyPr>
            <a:noAutofit/>
          </a:bodyPr>
          <a:lstStyle>
            <a:lvl1pPr marL="0" indent="0" algn="r">
              <a:lnSpc>
                <a:spcPct val="70000"/>
              </a:lnSpc>
              <a:buNone/>
              <a:defRPr lang="en-US" sz="8000">
                <a:solidFill>
                  <a:srgbClr val="FFFFFF"/>
                </a:solidFill>
              </a:defRPr>
            </a:lvl1pPr>
          </a:lstStyle>
          <a:p>
            <a:pPr lvl="0"/>
            <a:r>
              <a:rPr lang="en-US"/>
              <a:t>CLICK TO EDIT</a:t>
            </a:r>
          </a:p>
        </p:txBody>
      </p:sp>
    </p:spTree>
    <p:extLst>
      <p:ext uri="{BB962C8B-B14F-4D97-AF65-F5344CB8AC3E}">
        <p14:creationId xmlns:p14="http://schemas.microsoft.com/office/powerpoint/2010/main" val="41272876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ark Blue Side Panel">
    <p:spTree>
      <p:nvGrpSpPr>
        <p:cNvPr id="1" name=""/>
        <p:cNvGrpSpPr/>
        <p:nvPr/>
      </p:nvGrpSpPr>
      <p:grpSpPr>
        <a:xfrm>
          <a:off x="0" y="0"/>
          <a:ext cx="0" cy="0"/>
          <a:chOff x="0" y="0"/>
          <a:chExt cx="0" cy="0"/>
        </a:xfrm>
      </p:grpSpPr>
      <p:pic>
        <p:nvPicPr>
          <p:cNvPr id="2" name="Graphic 3">
            <a:extLst>
              <a:ext uri="{FF2B5EF4-FFF2-40B4-BE49-F238E27FC236}">
                <a16:creationId xmlns:a16="http://schemas.microsoft.com/office/drawing/2014/main" id="{5D43B57F-2C26-5B0D-A8EE-5D240BF468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A3848B57-CC74-C5EC-DF56-29BC7158160E}"/>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6">
            <a:extLst>
              <a:ext uri="{FF2B5EF4-FFF2-40B4-BE49-F238E27FC236}">
                <a16:creationId xmlns:a16="http://schemas.microsoft.com/office/drawing/2014/main" id="{73510AEF-B6C8-34A1-6264-A91B5E3FDC73}"/>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5" name="Text Placeholder 11">
            <a:extLst>
              <a:ext uri="{FF2B5EF4-FFF2-40B4-BE49-F238E27FC236}">
                <a16:creationId xmlns:a16="http://schemas.microsoft.com/office/drawing/2014/main" id="{1ACD80FC-291E-5B83-C91B-748F9A0F345F}"/>
              </a:ext>
            </a:extLst>
          </p:cNvPr>
          <p:cNvSpPr txBox="1">
            <a:spLocks noGrp="1"/>
          </p:cNvSpPr>
          <p:nvPr>
            <p:ph type="body" idx="4294967295"/>
          </p:nvPr>
        </p:nvSpPr>
        <p:spPr>
          <a:xfrm>
            <a:off x="5382579" y="1457215"/>
            <a:ext cx="4880820" cy="769513"/>
          </a:xfrm>
        </p:spPr>
        <p:txBody>
          <a:bodyPr>
            <a:noAutofit/>
          </a:bodyPr>
          <a:lstStyle>
            <a:lvl1pPr marL="0" indent="0">
              <a:lnSpc>
                <a:spcPct val="70000"/>
              </a:lnSpc>
              <a:buNone/>
              <a:defRPr lang="en-US" sz="3200"/>
            </a:lvl1pPr>
          </a:lstStyle>
          <a:p>
            <a:pPr lvl="0"/>
            <a:r>
              <a:rPr lang="en-US"/>
              <a:t>Click to edit</a:t>
            </a:r>
          </a:p>
        </p:txBody>
      </p:sp>
      <p:sp>
        <p:nvSpPr>
          <p:cNvPr id="6" name="Text Placeholder 5">
            <a:extLst>
              <a:ext uri="{FF2B5EF4-FFF2-40B4-BE49-F238E27FC236}">
                <a16:creationId xmlns:a16="http://schemas.microsoft.com/office/drawing/2014/main" id="{9A97789D-836C-4E89-A299-5F1D003AF1EE}"/>
              </a:ext>
            </a:extLst>
          </p:cNvPr>
          <p:cNvSpPr txBox="1">
            <a:spLocks noGrp="1"/>
          </p:cNvSpPr>
          <p:nvPr>
            <p:ph type="body" idx="4294967295"/>
          </p:nvPr>
        </p:nvSpPr>
        <p:spPr>
          <a:xfrm>
            <a:off x="5382579" y="2377760"/>
            <a:ext cx="4880820" cy="3718243"/>
          </a:xfrm>
        </p:spPr>
        <p:txBody>
          <a:bodyPr/>
          <a:lstStyle>
            <a:lvl1pPr marL="0" indent="0">
              <a:buNone/>
              <a:defRPr lang="en-US" sz="1400"/>
            </a:lvl1pPr>
          </a:lstStyle>
          <a:p>
            <a:pPr lvl="0"/>
            <a:r>
              <a:rPr lang="en-US"/>
              <a:t>Click to edit Master text styles</a:t>
            </a:r>
          </a:p>
        </p:txBody>
      </p:sp>
      <p:sp>
        <p:nvSpPr>
          <p:cNvPr id="7" name="object 15">
            <a:extLst>
              <a:ext uri="{FF2B5EF4-FFF2-40B4-BE49-F238E27FC236}">
                <a16:creationId xmlns:a16="http://schemas.microsoft.com/office/drawing/2014/main" id="{88FAFBBA-75D1-C86D-0007-369A401B2E11}"/>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C79D11A1-3F0D-4538-9EED-3CC3BCD6D6F3}" type="slidenum">
              <a:t>‹#›</a:t>
            </a:fld>
            <a:endParaRPr lang="en-GB" sz="1200" b="0" i="0" u="none" strike="noStrike" kern="1200" cap="none" spc="-15" baseline="0" dirty="0">
              <a:solidFill>
                <a:srgbClr val="203261"/>
              </a:solidFill>
              <a:uFillTx/>
              <a:latin typeface="Titillium Web Light" pitchFamily="2"/>
            </a:endParaRPr>
          </a:p>
        </p:txBody>
      </p:sp>
      <p:sp>
        <p:nvSpPr>
          <p:cNvPr id="8" name="object 2">
            <a:extLst>
              <a:ext uri="{FF2B5EF4-FFF2-40B4-BE49-F238E27FC236}">
                <a16:creationId xmlns:a16="http://schemas.microsoft.com/office/drawing/2014/main" id="{0AF65EEA-719F-1A33-FB68-F80A6BED753E}"/>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9" name="object 4">
            <a:extLst>
              <a:ext uri="{FF2B5EF4-FFF2-40B4-BE49-F238E27FC236}">
                <a16:creationId xmlns:a16="http://schemas.microsoft.com/office/drawing/2014/main" id="{CDD600CD-9133-EC7E-73D0-218BB7711474}"/>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841811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Light Blue Side Panel">
    <p:spTree>
      <p:nvGrpSpPr>
        <p:cNvPr id="1" name=""/>
        <p:cNvGrpSpPr/>
        <p:nvPr/>
      </p:nvGrpSpPr>
      <p:grpSpPr>
        <a:xfrm>
          <a:off x="0" y="0"/>
          <a:ext cx="0" cy="0"/>
          <a:chOff x="0" y="0"/>
          <a:chExt cx="0" cy="0"/>
        </a:xfrm>
      </p:grpSpPr>
      <p:pic>
        <p:nvPicPr>
          <p:cNvPr id="2" name="Graphic 3">
            <a:extLst>
              <a:ext uri="{FF2B5EF4-FFF2-40B4-BE49-F238E27FC236}">
                <a16:creationId xmlns:a16="http://schemas.microsoft.com/office/drawing/2014/main" id="{93489BC7-68C1-DA77-A9FD-73495E5195D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2B042F57-1F02-ED85-44C3-8AE3055C5723}"/>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6">
            <a:extLst>
              <a:ext uri="{FF2B5EF4-FFF2-40B4-BE49-F238E27FC236}">
                <a16:creationId xmlns:a16="http://schemas.microsoft.com/office/drawing/2014/main" id="{33DE79B5-073C-4774-1E54-0F3E5B8404D9}"/>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5" name="Text Placeholder 11">
            <a:extLst>
              <a:ext uri="{FF2B5EF4-FFF2-40B4-BE49-F238E27FC236}">
                <a16:creationId xmlns:a16="http://schemas.microsoft.com/office/drawing/2014/main" id="{FB548EEF-8188-EB5F-E726-C93CEA5C3B32}"/>
              </a:ext>
            </a:extLst>
          </p:cNvPr>
          <p:cNvSpPr txBox="1">
            <a:spLocks noGrp="1"/>
          </p:cNvSpPr>
          <p:nvPr>
            <p:ph type="body" idx="4294967295"/>
          </p:nvPr>
        </p:nvSpPr>
        <p:spPr>
          <a:xfrm>
            <a:off x="5382579" y="1457215"/>
            <a:ext cx="4880820" cy="769513"/>
          </a:xfrm>
        </p:spPr>
        <p:txBody>
          <a:bodyPr>
            <a:noAutofit/>
          </a:bodyPr>
          <a:lstStyle>
            <a:lvl1pPr marL="0" indent="0">
              <a:lnSpc>
                <a:spcPct val="70000"/>
              </a:lnSpc>
              <a:buNone/>
              <a:defRPr lang="en-US" sz="3200"/>
            </a:lvl1pPr>
          </a:lstStyle>
          <a:p>
            <a:pPr lvl="0"/>
            <a:r>
              <a:rPr lang="en-US"/>
              <a:t>Click to edit</a:t>
            </a:r>
          </a:p>
        </p:txBody>
      </p:sp>
      <p:sp>
        <p:nvSpPr>
          <p:cNvPr id="6" name="Text Placeholder 5">
            <a:extLst>
              <a:ext uri="{FF2B5EF4-FFF2-40B4-BE49-F238E27FC236}">
                <a16:creationId xmlns:a16="http://schemas.microsoft.com/office/drawing/2014/main" id="{7BF504B8-1344-2FE0-02CB-EC2C1ECE2253}"/>
              </a:ext>
            </a:extLst>
          </p:cNvPr>
          <p:cNvSpPr txBox="1">
            <a:spLocks noGrp="1"/>
          </p:cNvSpPr>
          <p:nvPr>
            <p:ph type="body" idx="4294967295"/>
          </p:nvPr>
        </p:nvSpPr>
        <p:spPr>
          <a:xfrm>
            <a:off x="5382579" y="2377760"/>
            <a:ext cx="4880820" cy="3718243"/>
          </a:xfrm>
        </p:spPr>
        <p:txBody>
          <a:bodyPr/>
          <a:lstStyle>
            <a:lvl1pPr marL="0" indent="0">
              <a:buNone/>
              <a:defRPr lang="en-US" sz="1400"/>
            </a:lvl1pPr>
          </a:lstStyle>
          <a:p>
            <a:pPr lvl="0"/>
            <a:r>
              <a:rPr lang="en-US"/>
              <a:t>Click to edit Master text styles</a:t>
            </a:r>
          </a:p>
        </p:txBody>
      </p:sp>
      <p:sp>
        <p:nvSpPr>
          <p:cNvPr id="7" name="object 15">
            <a:extLst>
              <a:ext uri="{FF2B5EF4-FFF2-40B4-BE49-F238E27FC236}">
                <a16:creationId xmlns:a16="http://schemas.microsoft.com/office/drawing/2014/main" id="{F9AF4CDE-B791-9C7A-027A-4ECACAD30DFD}"/>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1FA6BEB3-DEAA-454D-A3DD-1D0AE34AD984}" type="slidenum">
              <a:t>‹#›</a:t>
            </a:fld>
            <a:endParaRPr lang="en-GB" sz="1200" b="0" i="0" u="none" strike="noStrike" kern="1200" cap="none" spc="-15" baseline="0" dirty="0">
              <a:solidFill>
                <a:srgbClr val="203261"/>
              </a:solidFill>
              <a:uFillTx/>
              <a:latin typeface="Titillium Web Light" pitchFamily="2"/>
            </a:endParaRPr>
          </a:p>
        </p:txBody>
      </p:sp>
      <p:sp>
        <p:nvSpPr>
          <p:cNvPr id="8" name="object 2">
            <a:extLst>
              <a:ext uri="{FF2B5EF4-FFF2-40B4-BE49-F238E27FC236}">
                <a16:creationId xmlns:a16="http://schemas.microsoft.com/office/drawing/2014/main" id="{9C55589B-9B78-5542-2BC0-7164C1FA7FE4}"/>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9" name="object 4">
            <a:extLst>
              <a:ext uri="{FF2B5EF4-FFF2-40B4-BE49-F238E27FC236}">
                <a16:creationId xmlns:a16="http://schemas.microsoft.com/office/drawing/2014/main" id="{9D6FE89C-3A9D-877B-F0ED-6D825B120C15}"/>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2941813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ullet points_Picture">
    <p:bg>
      <p:bgPr>
        <a:solidFill>
          <a:srgbClr val="FFFFFF"/>
        </a:solidFill>
        <a:effectLst/>
      </p:bgPr>
    </p:bg>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DF4DB961-5DD5-44BC-8127-1925E0450D6E}"/>
              </a:ext>
            </a:extLst>
          </p:cNvPr>
          <p:cNvSpPr txBox="1">
            <a:spLocks noGrp="1"/>
          </p:cNvSpPr>
          <p:nvPr>
            <p:ph type="pic" idx="4294967295"/>
          </p:nvPr>
        </p:nvSpPr>
        <p:spPr>
          <a:xfrm>
            <a:off x="7535725" y="0"/>
            <a:ext cx="4656271" cy="6858000"/>
          </a:xfrm>
        </p:spPr>
        <p:txBody>
          <a:bodyPr/>
          <a:lstStyle>
            <a:lvl1pPr>
              <a:defRPr lang="en-US"/>
            </a:lvl1pPr>
          </a:lstStyle>
          <a:p>
            <a:pPr lvl="0"/>
            <a:endParaRPr lang="en-US" dirty="0"/>
          </a:p>
        </p:txBody>
      </p:sp>
      <p:pic>
        <p:nvPicPr>
          <p:cNvPr id="3" name="Graphic 7">
            <a:extLst>
              <a:ext uri="{FF2B5EF4-FFF2-40B4-BE49-F238E27FC236}">
                <a16:creationId xmlns:a16="http://schemas.microsoft.com/office/drawing/2014/main" id="{60EAF1C1-0629-88AC-B697-D1EC1FC222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577" y="5334006"/>
            <a:ext cx="1706270" cy="795866"/>
          </a:xfrm>
          <a:prstGeom prst="rect">
            <a:avLst/>
          </a:prstGeom>
          <a:noFill/>
          <a:ln cap="flat">
            <a:noFill/>
          </a:ln>
        </p:spPr>
      </p:pic>
      <p:sp>
        <p:nvSpPr>
          <p:cNvPr id="4" name="Text Placeholder 11">
            <a:extLst>
              <a:ext uri="{FF2B5EF4-FFF2-40B4-BE49-F238E27FC236}">
                <a16:creationId xmlns:a16="http://schemas.microsoft.com/office/drawing/2014/main" id="{E2B29E91-556E-703A-91B8-3B115CB4E7B3}"/>
              </a:ext>
            </a:extLst>
          </p:cNvPr>
          <p:cNvSpPr txBox="1">
            <a:spLocks noGrp="1"/>
          </p:cNvSpPr>
          <p:nvPr>
            <p:ph type="body" idx="4294967295"/>
          </p:nvPr>
        </p:nvSpPr>
        <p:spPr>
          <a:xfrm>
            <a:off x="592138" y="985622"/>
            <a:ext cx="6258053" cy="1191051"/>
          </a:xfrm>
        </p:spPr>
        <p:txBody>
          <a:bodyPr>
            <a:noAutofit/>
          </a:bodyPr>
          <a:lstStyle>
            <a:lvl1pPr marL="0" indent="0">
              <a:lnSpc>
                <a:spcPct val="70000"/>
              </a:lnSpc>
              <a:buNone/>
              <a:defRPr lang="en-US" sz="4800">
                <a:solidFill>
                  <a:srgbClr val="03AAEC"/>
                </a:solidFill>
              </a:defRPr>
            </a:lvl1pPr>
          </a:lstStyle>
          <a:p>
            <a:pPr lvl="0"/>
            <a:r>
              <a:rPr lang="en-US"/>
              <a:t>CLICK TO EDIT</a:t>
            </a:r>
          </a:p>
        </p:txBody>
      </p:sp>
      <p:sp>
        <p:nvSpPr>
          <p:cNvPr id="5" name="object 15">
            <a:extLst>
              <a:ext uri="{FF2B5EF4-FFF2-40B4-BE49-F238E27FC236}">
                <a16:creationId xmlns:a16="http://schemas.microsoft.com/office/drawing/2014/main" id="{83261701-7BFB-BD13-291F-2B45FB3A8148}"/>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528D9F74-1496-41C0-95CD-8472B79B2DB4}" type="slidenum">
              <a:t>‹#›</a:t>
            </a:fld>
            <a:endParaRPr lang="en-GB" sz="1200" b="0" i="0" u="none" strike="noStrike" kern="1200" cap="none" spc="-15" baseline="0" dirty="0">
              <a:solidFill>
                <a:srgbClr val="203261"/>
              </a:solidFill>
              <a:uFillTx/>
              <a:latin typeface="Titillium Web Light" pitchFamily="2"/>
            </a:endParaRPr>
          </a:p>
        </p:txBody>
      </p:sp>
      <p:sp>
        <p:nvSpPr>
          <p:cNvPr id="6" name="object 2">
            <a:extLst>
              <a:ext uri="{FF2B5EF4-FFF2-40B4-BE49-F238E27FC236}">
                <a16:creationId xmlns:a16="http://schemas.microsoft.com/office/drawing/2014/main" id="{DE1D7200-E318-8F20-0029-3BAAF2F82E25}"/>
              </a:ext>
            </a:extLst>
          </p:cNvPr>
          <p:cNvSpPr/>
          <p:nvPr/>
        </p:nvSpPr>
        <p:spPr>
          <a:xfrm flipV="1">
            <a:off x="592138" y="6464149"/>
            <a:ext cx="6105649" cy="4572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7" name="object 4">
            <a:extLst>
              <a:ext uri="{FF2B5EF4-FFF2-40B4-BE49-F238E27FC236}">
                <a16:creationId xmlns:a16="http://schemas.microsoft.com/office/drawing/2014/main" id="{9CD37309-17A3-D2FC-FE3C-C367C458803B}"/>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8" name="Text Placeholder 2">
            <a:extLst>
              <a:ext uri="{FF2B5EF4-FFF2-40B4-BE49-F238E27FC236}">
                <a16:creationId xmlns:a16="http://schemas.microsoft.com/office/drawing/2014/main" id="{A0249560-F80A-0B03-A54D-69E380D0E6DD}"/>
              </a:ext>
            </a:extLst>
          </p:cNvPr>
          <p:cNvSpPr txBox="1">
            <a:spLocks noGrp="1"/>
          </p:cNvSpPr>
          <p:nvPr>
            <p:ph idx="4294967295"/>
          </p:nvPr>
        </p:nvSpPr>
        <p:spPr>
          <a:xfrm>
            <a:off x="592138" y="2176674"/>
            <a:ext cx="6258053" cy="4051404"/>
          </a:xfrm>
          <a:solidFill>
            <a:srgbClr val="FFFFFF"/>
          </a:solidFill>
        </p:spPr>
        <p:txBody>
          <a:bodyPr/>
          <a:lstStyle>
            <a:lvl1pPr>
              <a:lnSpc>
                <a:spcPct val="100000"/>
              </a:lnSpc>
              <a:buClr>
                <a:srgbClr val="03AAEC"/>
              </a:buClr>
              <a:buFont typeface="Titillium Web" pitchFamily="2"/>
              <a:buChar char="&gt;"/>
              <a:defRPr/>
            </a:lvl1pPr>
            <a:lvl2pPr>
              <a:lnSpc>
                <a:spcPct val="100000"/>
              </a:lnSpc>
              <a:buClr>
                <a:srgbClr val="03AAEC"/>
              </a:buClr>
              <a:buFont typeface="Titillium Web" pitchFamily="2"/>
              <a:buChar char="&gt;"/>
              <a:defRPr/>
            </a:lvl2pPr>
            <a:lvl3pPr>
              <a:lnSpc>
                <a:spcPct val="100000"/>
              </a:lnSpc>
              <a:buClr>
                <a:srgbClr val="03AAEC"/>
              </a:buClr>
              <a:buFont typeface="Titillium Web" pitchFamily="2"/>
              <a:buChar char="&gt;"/>
              <a:defRPr/>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23844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Bullet points_Picture">
    <p:bg>
      <p:bgPr>
        <a:solidFill>
          <a:srgbClr val="FFFFFF"/>
        </a:solidFill>
        <a:effectLst/>
      </p:bgPr>
    </p:bg>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3CB1F564-44BC-628E-9A50-C18ED3AEC0DA}"/>
              </a:ext>
            </a:extLst>
          </p:cNvPr>
          <p:cNvSpPr txBox="1">
            <a:spLocks noGrp="1"/>
          </p:cNvSpPr>
          <p:nvPr>
            <p:ph type="pic" idx="4294967295"/>
          </p:nvPr>
        </p:nvSpPr>
        <p:spPr>
          <a:xfrm>
            <a:off x="7535725" y="0"/>
            <a:ext cx="4656271" cy="6858000"/>
          </a:xfrm>
        </p:spPr>
        <p:txBody>
          <a:bodyPr/>
          <a:lstStyle>
            <a:lvl1pPr>
              <a:defRPr lang="en-US"/>
            </a:lvl1pPr>
          </a:lstStyle>
          <a:p>
            <a:pPr lvl="0"/>
            <a:endParaRPr lang="en-US" dirty="0"/>
          </a:p>
        </p:txBody>
      </p:sp>
      <p:pic>
        <p:nvPicPr>
          <p:cNvPr id="3" name="Graphic 7">
            <a:extLst>
              <a:ext uri="{FF2B5EF4-FFF2-40B4-BE49-F238E27FC236}">
                <a16:creationId xmlns:a16="http://schemas.microsoft.com/office/drawing/2014/main" id="{251F72D3-ED16-EA75-CD0D-D751A074A5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577" y="5334006"/>
            <a:ext cx="1706270" cy="795866"/>
          </a:xfrm>
          <a:prstGeom prst="rect">
            <a:avLst/>
          </a:prstGeom>
          <a:noFill/>
          <a:ln cap="flat">
            <a:noFill/>
          </a:ln>
        </p:spPr>
      </p:pic>
      <p:sp>
        <p:nvSpPr>
          <p:cNvPr id="4" name="Text Placeholder 11">
            <a:extLst>
              <a:ext uri="{FF2B5EF4-FFF2-40B4-BE49-F238E27FC236}">
                <a16:creationId xmlns:a16="http://schemas.microsoft.com/office/drawing/2014/main" id="{47249FD2-60B7-3680-EB60-CEEEF3532002}"/>
              </a:ext>
            </a:extLst>
          </p:cNvPr>
          <p:cNvSpPr txBox="1">
            <a:spLocks noGrp="1"/>
          </p:cNvSpPr>
          <p:nvPr>
            <p:ph type="body" idx="4294967295"/>
          </p:nvPr>
        </p:nvSpPr>
        <p:spPr>
          <a:xfrm>
            <a:off x="592138" y="985622"/>
            <a:ext cx="6258053" cy="1191051"/>
          </a:xfrm>
        </p:spPr>
        <p:txBody>
          <a:bodyPr>
            <a:noAutofit/>
          </a:bodyPr>
          <a:lstStyle>
            <a:lvl1pPr marL="0" indent="0">
              <a:lnSpc>
                <a:spcPct val="70000"/>
              </a:lnSpc>
              <a:buNone/>
              <a:defRPr lang="en-US" sz="4800"/>
            </a:lvl1pPr>
          </a:lstStyle>
          <a:p>
            <a:pPr lvl="0"/>
            <a:r>
              <a:rPr lang="en-US"/>
              <a:t>CLICK TO EDIT</a:t>
            </a:r>
          </a:p>
        </p:txBody>
      </p:sp>
      <p:sp>
        <p:nvSpPr>
          <p:cNvPr id="5" name="object 15">
            <a:extLst>
              <a:ext uri="{FF2B5EF4-FFF2-40B4-BE49-F238E27FC236}">
                <a16:creationId xmlns:a16="http://schemas.microsoft.com/office/drawing/2014/main" id="{7A58BAE3-E3C9-4CE7-9211-33C161F151D2}"/>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D9CBEBB8-9921-4C50-9561-62E5CD64EB78}" type="slidenum">
              <a:t>‹#›</a:t>
            </a:fld>
            <a:endParaRPr lang="en-GB" sz="1200" b="0" i="0" u="none" strike="noStrike" kern="1200" cap="none" spc="-15" baseline="0" dirty="0">
              <a:solidFill>
                <a:srgbClr val="203261"/>
              </a:solidFill>
              <a:uFillTx/>
              <a:latin typeface="Titillium Web Light" pitchFamily="2"/>
            </a:endParaRPr>
          </a:p>
        </p:txBody>
      </p:sp>
      <p:sp>
        <p:nvSpPr>
          <p:cNvPr id="6" name="object 2">
            <a:extLst>
              <a:ext uri="{FF2B5EF4-FFF2-40B4-BE49-F238E27FC236}">
                <a16:creationId xmlns:a16="http://schemas.microsoft.com/office/drawing/2014/main" id="{D8C21FA9-2025-1FEA-AF35-AD652EFD5909}"/>
              </a:ext>
            </a:extLst>
          </p:cNvPr>
          <p:cNvSpPr/>
          <p:nvPr/>
        </p:nvSpPr>
        <p:spPr>
          <a:xfrm flipV="1">
            <a:off x="592138" y="6464149"/>
            <a:ext cx="6105649" cy="4572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7" name="object 4">
            <a:extLst>
              <a:ext uri="{FF2B5EF4-FFF2-40B4-BE49-F238E27FC236}">
                <a16:creationId xmlns:a16="http://schemas.microsoft.com/office/drawing/2014/main" id="{20E9406C-7598-841C-7BDC-45E637E1CB1F}"/>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Energy Regulation 2025</a:t>
            </a:r>
            <a:endParaRPr lang="en-GB" sz="1000" b="0" i="0" u="none" strike="noStrike" kern="1200" cap="none" spc="0" baseline="0" dirty="0">
              <a:solidFill>
                <a:srgbClr val="203261"/>
              </a:solidFill>
              <a:uFillTx/>
              <a:latin typeface="Titillium Web Light" pitchFamily="2"/>
              <a:cs typeface="Titillium Web"/>
            </a:endParaRPr>
          </a:p>
        </p:txBody>
      </p:sp>
      <p:sp>
        <p:nvSpPr>
          <p:cNvPr id="8" name="Text Placeholder 2">
            <a:extLst>
              <a:ext uri="{FF2B5EF4-FFF2-40B4-BE49-F238E27FC236}">
                <a16:creationId xmlns:a16="http://schemas.microsoft.com/office/drawing/2014/main" id="{927FD7A2-8083-FED7-FEEE-C81093072FBC}"/>
              </a:ext>
            </a:extLst>
          </p:cNvPr>
          <p:cNvSpPr txBox="1">
            <a:spLocks noGrp="1"/>
          </p:cNvSpPr>
          <p:nvPr>
            <p:ph idx="4294967295"/>
          </p:nvPr>
        </p:nvSpPr>
        <p:spPr>
          <a:xfrm>
            <a:off x="592138" y="2176674"/>
            <a:ext cx="6258053" cy="4051404"/>
          </a:xfrm>
          <a:solidFill>
            <a:srgbClr val="FFFFFF"/>
          </a:solidFill>
        </p:spPr>
        <p:txBody>
          <a:bodyPr/>
          <a:lstStyle>
            <a:lvl1pPr>
              <a:lnSpc>
                <a:spcPct val="100000"/>
              </a:lnSpc>
              <a:buClr>
                <a:srgbClr val="203261"/>
              </a:buClr>
              <a:buFont typeface="Titillium Web" pitchFamily="2"/>
              <a:buChar char="&gt;"/>
              <a:defRPr/>
            </a:lvl1pPr>
            <a:lvl2pPr>
              <a:lnSpc>
                <a:spcPct val="100000"/>
              </a:lnSpc>
              <a:buClr>
                <a:srgbClr val="203261"/>
              </a:buClr>
              <a:buFont typeface="Titillium Web" pitchFamily="2"/>
              <a:buChar char="&gt;"/>
              <a:defRPr/>
            </a:lvl2pPr>
            <a:lvl3pPr>
              <a:lnSpc>
                <a:spcPct val="100000"/>
              </a:lnSpc>
              <a:buClr>
                <a:srgbClr val="203261"/>
              </a:buClr>
              <a:buFont typeface="Titillium Web" pitchFamily="2"/>
              <a:buChar char="&gt;"/>
              <a:defRPr/>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88590195"/>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ullet points_Stats_FULL footer">
    <p:bg>
      <p:bgPr>
        <a:solidFill>
          <a:srgbClr val="FFFFFF"/>
        </a:solidFill>
        <a:effectLst/>
      </p:bgPr>
    </p:bg>
    <p:spTree>
      <p:nvGrpSpPr>
        <p:cNvPr id="1" name=""/>
        <p:cNvGrpSpPr/>
        <p:nvPr/>
      </p:nvGrpSpPr>
      <p:grpSpPr>
        <a:xfrm>
          <a:off x="0" y="0"/>
          <a:ext cx="0" cy="0"/>
          <a:chOff x="0" y="0"/>
          <a:chExt cx="0" cy="0"/>
        </a:xfrm>
      </p:grpSpPr>
      <p:pic>
        <p:nvPicPr>
          <p:cNvPr id="2" name="Graphic 9">
            <a:extLst>
              <a:ext uri="{FF2B5EF4-FFF2-40B4-BE49-F238E27FC236}">
                <a16:creationId xmlns:a16="http://schemas.microsoft.com/office/drawing/2014/main" id="{095C226D-086B-D6B4-1C90-88AFA55FD500}"/>
              </a:ext>
            </a:extLst>
          </p:cNvPr>
          <p:cNvPicPr>
            <a:picLocks noChangeAspect="1"/>
          </p:cNvPicPr>
          <p:nvPr/>
        </p:nvPicPr>
        <p:blipFill>
          <a:blip r:embed="rId2">
            <a:extLst>
              <a:ext uri="{96DAC541-7B7A-43D3-8B79-37D633B846F1}">
                <asvg:svgBlip xmlns:asvg="http://schemas.microsoft.com/office/drawing/2016/SVG/main" r:embed="rId3"/>
              </a:ext>
            </a:extLst>
          </a:blip>
          <a:srcRect r="54202" b="16567"/>
          <a:stretch>
            <a:fillRect/>
          </a:stretch>
        </p:blipFill>
        <p:spPr>
          <a:xfrm rot="5400013" flipH="1">
            <a:off x="7487125" y="-1391122"/>
            <a:ext cx="1874026" cy="4656271"/>
          </a:xfrm>
          <a:prstGeom prst="rect">
            <a:avLst/>
          </a:prstGeom>
          <a:noFill/>
          <a:ln cap="flat">
            <a:noFill/>
          </a:ln>
        </p:spPr>
      </p:pic>
      <p:sp>
        <p:nvSpPr>
          <p:cNvPr id="3" name="Text Placeholder 11">
            <a:extLst>
              <a:ext uri="{FF2B5EF4-FFF2-40B4-BE49-F238E27FC236}">
                <a16:creationId xmlns:a16="http://schemas.microsoft.com/office/drawing/2014/main" id="{086746E1-197B-ECB4-F59C-9F07507DC72C}"/>
              </a:ext>
            </a:extLst>
          </p:cNvPr>
          <p:cNvSpPr txBox="1">
            <a:spLocks noGrp="1"/>
          </p:cNvSpPr>
          <p:nvPr>
            <p:ph type="body" idx="4294967295"/>
          </p:nvPr>
        </p:nvSpPr>
        <p:spPr>
          <a:xfrm>
            <a:off x="592138" y="985622"/>
            <a:ext cx="6424610" cy="1191051"/>
          </a:xfrm>
        </p:spPr>
        <p:txBody>
          <a:bodyPr>
            <a:noAutofit/>
          </a:bodyPr>
          <a:lstStyle>
            <a:lvl1pPr marL="0" indent="0">
              <a:lnSpc>
                <a:spcPct val="70000"/>
              </a:lnSpc>
              <a:buNone/>
              <a:defRPr lang="en-US" sz="4800">
                <a:solidFill>
                  <a:srgbClr val="03AAEC"/>
                </a:solidFill>
              </a:defRPr>
            </a:lvl1pPr>
          </a:lstStyle>
          <a:p>
            <a:pPr lvl="0"/>
            <a:r>
              <a:rPr lang="en-US"/>
              <a:t>CLICK TO EDIT</a:t>
            </a:r>
          </a:p>
        </p:txBody>
      </p:sp>
      <p:cxnSp>
        <p:nvCxnSpPr>
          <p:cNvPr id="4" name="Straight Connector 3">
            <a:extLst>
              <a:ext uri="{FF2B5EF4-FFF2-40B4-BE49-F238E27FC236}">
                <a16:creationId xmlns:a16="http://schemas.microsoft.com/office/drawing/2014/main" id="{84A3A87C-8806-2ADC-FE06-189476BDBC20}"/>
              </a:ext>
            </a:extLst>
          </p:cNvPr>
          <p:cNvCxnSpPr/>
          <p:nvPr/>
        </p:nvCxnSpPr>
        <p:spPr>
          <a:xfrm>
            <a:off x="7016748" y="2806695"/>
            <a:ext cx="0" cy="3031072"/>
          </a:xfrm>
          <a:prstGeom prst="straightConnector1">
            <a:avLst/>
          </a:prstGeom>
          <a:noFill/>
          <a:ln w="12701" cap="flat">
            <a:solidFill>
              <a:srgbClr val="203261"/>
            </a:solidFill>
            <a:prstDash val="solid"/>
            <a:miter/>
          </a:ln>
        </p:spPr>
      </p:cxnSp>
      <p:sp>
        <p:nvSpPr>
          <p:cNvPr id="5" name="Text Placeholder 11">
            <a:extLst>
              <a:ext uri="{FF2B5EF4-FFF2-40B4-BE49-F238E27FC236}">
                <a16:creationId xmlns:a16="http://schemas.microsoft.com/office/drawing/2014/main" id="{08F95781-2C06-B437-118D-955E9DA3E3B0}"/>
              </a:ext>
            </a:extLst>
          </p:cNvPr>
          <p:cNvSpPr txBox="1">
            <a:spLocks noGrp="1"/>
          </p:cNvSpPr>
          <p:nvPr>
            <p:ph type="body" idx="4294967295"/>
          </p:nvPr>
        </p:nvSpPr>
        <p:spPr>
          <a:xfrm>
            <a:off x="7255325" y="3648391"/>
            <a:ext cx="2205048" cy="597642"/>
          </a:xfrm>
        </p:spPr>
        <p:txBody>
          <a:bodyPr>
            <a:noAutofit/>
          </a:bodyPr>
          <a:lstStyle>
            <a:lvl1pPr marL="0" indent="0">
              <a:lnSpc>
                <a:spcPct val="70000"/>
              </a:lnSpc>
              <a:buNone/>
              <a:defRPr lang="en-US" sz="6000" b="1">
                <a:solidFill>
                  <a:srgbClr val="03AAEC"/>
                </a:solidFill>
              </a:defRPr>
            </a:lvl1pPr>
          </a:lstStyle>
          <a:p>
            <a:pPr lvl="0"/>
            <a:r>
              <a:rPr lang="en-US"/>
              <a:t>CLICK</a:t>
            </a:r>
          </a:p>
        </p:txBody>
      </p:sp>
      <p:sp>
        <p:nvSpPr>
          <p:cNvPr id="6" name="Text Placeholder 11">
            <a:extLst>
              <a:ext uri="{FF2B5EF4-FFF2-40B4-BE49-F238E27FC236}">
                <a16:creationId xmlns:a16="http://schemas.microsoft.com/office/drawing/2014/main" id="{58119436-843F-B4A7-DFB2-088CE99AF760}"/>
              </a:ext>
            </a:extLst>
          </p:cNvPr>
          <p:cNvSpPr txBox="1">
            <a:spLocks noGrp="1"/>
          </p:cNvSpPr>
          <p:nvPr>
            <p:ph type="body" idx="4294967295"/>
          </p:nvPr>
        </p:nvSpPr>
        <p:spPr>
          <a:xfrm>
            <a:off x="9626940" y="3648391"/>
            <a:ext cx="2250676" cy="597642"/>
          </a:xfrm>
        </p:spPr>
        <p:txBody>
          <a:bodyPr>
            <a:noAutofit/>
          </a:bodyPr>
          <a:lstStyle>
            <a:lvl1pPr marL="0" indent="0">
              <a:lnSpc>
                <a:spcPct val="70000"/>
              </a:lnSpc>
              <a:buNone/>
              <a:defRPr lang="en-US" sz="6000" b="1">
                <a:solidFill>
                  <a:srgbClr val="03AAEC"/>
                </a:solidFill>
              </a:defRPr>
            </a:lvl1pPr>
          </a:lstStyle>
          <a:p>
            <a:pPr lvl="0"/>
            <a:r>
              <a:rPr lang="en-US"/>
              <a:t>CLICK</a:t>
            </a:r>
          </a:p>
        </p:txBody>
      </p:sp>
      <p:sp>
        <p:nvSpPr>
          <p:cNvPr id="7" name="Text Placeholder 11">
            <a:extLst>
              <a:ext uri="{FF2B5EF4-FFF2-40B4-BE49-F238E27FC236}">
                <a16:creationId xmlns:a16="http://schemas.microsoft.com/office/drawing/2014/main" id="{E889EDDF-47FF-3B4A-62AC-059B5423597E}"/>
              </a:ext>
            </a:extLst>
          </p:cNvPr>
          <p:cNvSpPr txBox="1">
            <a:spLocks noGrp="1"/>
          </p:cNvSpPr>
          <p:nvPr>
            <p:ph type="body" idx="4294967295"/>
          </p:nvPr>
        </p:nvSpPr>
        <p:spPr>
          <a:xfrm>
            <a:off x="7262759" y="4391021"/>
            <a:ext cx="2118171" cy="991026"/>
          </a:xfrm>
        </p:spPr>
        <p:txBody>
          <a:bodyPr>
            <a:noAutofit/>
          </a:bodyPr>
          <a:lstStyle>
            <a:lvl1pPr marL="0" indent="0">
              <a:lnSpc>
                <a:spcPct val="70000"/>
              </a:lnSpc>
              <a:buNone/>
              <a:defRPr lang="en-US" sz="1600">
                <a:solidFill>
                  <a:srgbClr val="03AAEC"/>
                </a:solidFill>
              </a:defRPr>
            </a:lvl1pPr>
          </a:lstStyle>
          <a:p>
            <a:pPr lvl="0"/>
            <a:r>
              <a:rPr lang="en-US"/>
              <a:t>Click to edit Master text styles</a:t>
            </a:r>
          </a:p>
        </p:txBody>
      </p:sp>
      <p:sp>
        <p:nvSpPr>
          <p:cNvPr id="8" name="Text Placeholder 11">
            <a:extLst>
              <a:ext uri="{FF2B5EF4-FFF2-40B4-BE49-F238E27FC236}">
                <a16:creationId xmlns:a16="http://schemas.microsoft.com/office/drawing/2014/main" id="{E54C41C4-49CF-D064-20F6-9A084A62E83B}"/>
              </a:ext>
            </a:extLst>
          </p:cNvPr>
          <p:cNvSpPr txBox="1">
            <a:spLocks noGrp="1"/>
          </p:cNvSpPr>
          <p:nvPr>
            <p:ph type="body" idx="4294967295"/>
          </p:nvPr>
        </p:nvSpPr>
        <p:spPr>
          <a:xfrm>
            <a:off x="9626931" y="4392082"/>
            <a:ext cx="2184419" cy="991026"/>
          </a:xfrm>
        </p:spPr>
        <p:txBody>
          <a:bodyPr>
            <a:noAutofit/>
          </a:bodyPr>
          <a:lstStyle>
            <a:lvl1pPr marL="0" indent="0">
              <a:lnSpc>
                <a:spcPct val="70000"/>
              </a:lnSpc>
              <a:buNone/>
              <a:defRPr lang="en-US" sz="1600">
                <a:solidFill>
                  <a:srgbClr val="03AAEC"/>
                </a:solidFill>
              </a:defRPr>
            </a:lvl1pPr>
          </a:lstStyle>
          <a:p>
            <a:pPr lvl="0"/>
            <a:r>
              <a:rPr lang="en-US"/>
              <a:t>Click to edit Master text styles</a:t>
            </a:r>
          </a:p>
        </p:txBody>
      </p:sp>
      <p:pic>
        <p:nvPicPr>
          <p:cNvPr id="9" name="Graphic 16">
            <a:extLst>
              <a:ext uri="{FF2B5EF4-FFF2-40B4-BE49-F238E27FC236}">
                <a16:creationId xmlns:a16="http://schemas.microsoft.com/office/drawing/2014/main" id="{8CE9721B-7C9A-E052-8AC0-865CF2D9BBB7}"/>
              </a:ext>
            </a:extLst>
          </p:cNvPr>
          <p:cNvPicPr>
            <a:picLocks noChangeAspect="1"/>
          </p:cNvPicPr>
          <p:nvPr/>
        </p:nvPicPr>
        <p:blipFill>
          <a:blip r:embed="rId4">
            <a:extLst>
              <a:ext uri="{96DAC541-7B7A-43D3-8B79-37D633B846F1}">
                <asvg:svgBlip xmlns:asvg="http://schemas.microsoft.com/office/drawing/2016/SVG/main" r:embed="rId5"/>
              </a:ext>
            </a:extLst>
          </a:blip>
          <a:srcRect l="33183" t="21493" r="48157" b="30681"/>
          <a:stretch>
            <a:fillRect/>
          </a:stretch>
        </p:blipFill>
        <p:spPr>
          <a:xfrm rot="16200004">
            <a:off x="9707027" y="-1198033"/>
            <a:ext cx="1286935" cy="3683002"/>
          </a:xfrm>
          <a:prstGeom prst="rect">
            <a:avLst/>
          </a:prstGeom>
          <a:noFill/>
          <a:ln cap="flat">
            <a:noFill/>
          </a:ln>
        </p:spPr>
      </p:pic>
      <p:sp>
        <p:nvSpPr>
          <p:cNvPr id="10" name="object 15">
            <a:extLst>
              <a:ext uri="{FF2B5EF4-FFF2-40B4-BE49-F238E27FC236}">
                <a16:creationId xmlns:a16="http://schemas.microsoft.com/office/drawing/2014/main" id="{92FE00DD-2140-775F-93F2-376FD7F27290}"/>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E49833DE-5881-4D5F-8F2B-C5F028C4D7B1}" type="slidenum">
              <a:t>‹#›</a:t>
            </a:fld>
            <a:endParaRPr lang="en-GB" sz="1200" b="0" i="0" u="none" strike="noStrike" kern="1200" cap="none" spc="-15" baseline="0" dirty="0">
              <a:solidFill>
                <a:srgbClr val="203261"/>
              </a:solidFill>
              <a:uFillTx/>
              <a:latin typeface="Titillium Web Light" pitchFamily="2"/>
            </a:endParaRPr>
          </a:p>
        </p:txBody>
      </p:sp>
      <p:sp>
        <p:nvSpPr>
          <p:cNvPr id="11" name="object 2">
            <a:extLst>
              <a:ext uri="{FF2B5EF4-FFF2-40B4-BE49-F238E27FC236}">
                <a16:creationId xmlns:a16="http://schemas.microsoft.com/office/drawing/2014/main" id="{EEF8DF7E-0945-A1C6-352B-841935509D62}"/>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12" name="object 4">
            <a:extLst>
              <a:ext uri="{FF2B5EF4-FFF2-40B4-BE49-F238E27FC236}">
                <a16:creationId xmlns:a16="http://schemas.microsoft.com/office/drawing/2014/main" id="{698B9677-C34C-D8F1-AF7B-A1F44F80925E}"/>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13" name="Text Placeholder 2">
            <a:extLst>
              <a:ext uri="{FF2B5EF4-FFF2-40B4-BE49-F238E27FC236}">
                <a16:creationId xmlns:a16="http://schemas.microsoft.com/office/drawing/2014/main" id="{87BE2528-18F1-9007-154C-55E2E1F281ED}"/>
              </a:ext>
            </a:extLst>
          </p:cNvPr>
          <p:cNvSpPr txBox="1">
            <a:spLocks noGrp="1"/>
          </p:cNvSpPr>
          <p:nvPr>
            <p:ph idx="4294967295"/>
          </p:nvPr>
        </p:nvSpPr>
        <p:spPr>
          <a:xfrm>
            <a:off x="592138" y="2176674"/>
            <a:ext cx="6258053" cy="3872474"/>
          </a:xfrm>
          <a:solidFill>
            <a:srgbClr val="FFFFFF"/>
          </a:solidFill>
        </p:spPr>
        <p:txBody>
          <a:bodyPr/>
          <a:lstStyle>
            <a:lvl1pPr>
              <a:lnSpc>
                <a:spcPct val="100000"/>
              </a:lnSpc>
              <a:buClr>
                <a:srgbClr val="03AAEC"/>
              </a:buClr>
              <a:buFont typeface="Titillium Web" pitchFamily="2"/>
              <a:buChar char="&gt;"/>
              <a:defRPr/>
            </a:lvl1pPr>
            <a:lvl2pPr>
              <a:lnSpc>
                <a:spcPct val="100000"/>
              </a:lnSpc>
              <a:buClr>
                <a:srgbClr val="03AAEC"/>
              </a:buClr>
              <a:buFont typeface="Titillium Web" pitchFamily="2"/>
              <a:buChar char="&gt;"/>
              <a:defRPr/>
            </a:lvl2pPr>
            <a:lvl3pPr>
              <a:lnSpc>
                <a:spcPct val="100000"/>
              </a:lnSpc>
              <a:buClr>
                <a:srgbClr val="03AAEC"/>
              </a:buClr>
              <a:buFont typeface="Titillium Web" pitchFamily="2"/>
              <a:buChar char="&gt;"/>
              <a:defRPr/>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921428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Bullet points_Stats_FULL footer">
    <p:bg>
      <p:bgPr>
        <a:solidFill>
          <a:srgbClr val="FFFFFF"/>
        </a:solidFill>
        <a:effectLst/>
      </p:bgPr>
    </p:bg>
    <p:spTree>
      <p:nvGrpSpPr>
        <p:cNvPr id="1" name=""/>
        <p:cNvGrpSpPr/>
        <p:nvPr/>
      </p:nvGrpSpPr>
      <p:grpSpPr>
        <a:xfrm>
          <a:off x="0" y="0"/>
          <a:ext cx="0" cy="0"/>
          <a:chOff x="0" y="0"/>
          <a:chExt cx="0" cy="0"/>
        </a:xfrm>
      </p:grpSpPr>
      <p:pic>
        <p:nvPicPr>
          <p:cNvPr id="2" name="Graphic 9">
            <a:extLst>
              <a:ext uri="{FF2B5EF4-FFF2-40B4-BE49-F238E27FC236}">
                <a16:creationId xmlns:a16="http://schemas.microsoft.com/office/drawing/2014/main" id="{1D759C3D-ACCD-1CF4-E2EB-C9E45475E6D0}"/>
              </a:ext>
            </a:extLst>
          </p:cNvPr>
          <p:cNvPicPr>
            <a:picLocks noChangeAspect="1"/>
          </p:cNvPicPr>
          <p:nvPr/>
        </p:nvPicPr>
        <p:blipFill>
          <a:blip r:embed="rId2">
            <a:extLst>
              <a:ext uri="{96DAC541-7B7A-43D3-8B79-37D633B846F1}">
                <asvg:svgBlip xmlns:asvg="http://schemas.microsoft.com/office/drawing/2016/SVG/main" r:embed="rId3"/>
              </a:ext>
            </a:extLst>
          </a:blip>
          <a:srcRect r="54202" b="16567"/>
          <a:stretch>
            <a:fillRect/>
          </a:stretch>
        </p:blipFill>
        <p:spPr>
          <a:xfrm rot="5400013" flipH="1">
            <a:off x="7487125" y="-1391122"/>
            <a:ext cx="1874026" cy="4656271"/>
          </a:xfrm>
          <a:prstGeom prst="rect">
            <a:avLst/>
          </a:prstGeom>
          <a:noFill/>
          <a:ln cap="flat">
            <a:noFill/>
          </a:ln>
        </p:spPr>
      </p:pic>
      <p:sp>
        <p:nvSpPr>
          <p:cNvPr id="3" name="Text Placeholder 11">
            <a:extLst>
              <a:ext uri="{FF2B5EF4-FFF2-40B4-BE49-F238E27FC236}">
                <a16:creationId xmlns:a16="http://schemas.microsoft.com/office/drawing/2014/main" id="{8197B581-83C0-14AE-1D58-AE4A559B7E56}"/>
              </a:ext>
            </a:extLst>
          </p:cNvPr>
          <p:cNvSpPr txBox="1">
            <a:spLocks noGrp="1"/>
          </p:cNvSpPr>
          <p:nvPr>
            <p:ph type="body" idx="4294967295"/>
          </p:nvPr>
        </p:nvSpPr>
        <p:spPr>
          <a:xfrm>
            <a:off x="592138" y="985622"/>
            <a:ext cx="6424610" cy="1191051"/>
          </a:xfrm>
        </p:spPr>
        <p:txBody>
          <a:bodyPr>
            <a:noAutofit/>
          </a:bodyPr>
          <a:lstStyle>
            <a:lvl1pPr marL="0" indent="0">
              <a:lnSpc>
                <a:spcPct val="70000"/>
              </a:lnSpc>
              <a:buNone/>
              <a:defRPr lang="en-US" sz="4800"/>
            </a:lvl1pPr>
          </a:lstStyle>
          <a:p>
            <a:pPr lvl="0"/>
            <a:r>
              <a:rPr lang="en-US"/>
              <a:t>CLICK TO EDIT</a:t>
            </a:r>
          </a:p>
        </p:txBody>
      </p:sp>
      <p:cxnSp>
        <p:nvCxnSpPr>
          <p:cNvPr id="4" name="Straight Connector 3">
            <a:extLst>
              <a:ext uri="{FF2B5EF4-FFF2-40B4-BE49-F238E27FC236}">
                <a16:creationId xmlns:a16="http://schemas.microsoft.com/office/drawing/2014/main" id="{D6F41BA2-DD9B-914E-1E26-A5832236ADB3}"/>
              </a:ext>
            </a:extLst>
          </p:cNvPr>
          <p:cNvCxnSpPr/>
          <p:nvPr/>
        </p:nvCxnSpPr>
        <p:spPr>
          <a:xfrm>
            <a:off x="7016748" y="2806695"/>
            <a:ext cx="0" cy="3031072"/>
          </a:xfrm>
          <a:prstGeom prst="straightConnector1">
            <a:avLst/>
          </a:prstGeom>
          <a:noFill/>
          <a:ln w="12701" cap="flat">
            <a:solidFill>
              <a:srgbClr val="203261"/>
            </a:solidFill>
            <a:prstDash val="solid"/>
            <a:miter/>
          </a:ln>
        </p:spPr>
      </p:cxnSp>
      <p:sp>
        <p:nvSpPr>
          <p:cNvPr id="5" name="Text Placeholder 11">
            <a:extLst>
              <a:ext uri="{FF2B5EF4-FFF2-40B4-BE49-F238E27FC236}">
                <a16:creationId xmlns:a16="http://schemas.microsoft.com/office/drawing/2014/main" id="{1EE7E27D-2A0F-4162-29C2-ABB2D7E16034}"/>
              </a:ext>
            </a:extLst>
          </p:cNvPr>
          <p:cNvSpPr txBox="1">
            <a:spLocks noGrp="1"/>
          </p:cNvSpPr>
          <p:nvPr>
            <p:ph type="body" idx="4294967295"/>
          </p:nvPr>
        </p:nvSpPr>
        <p:spPr>
          <a:xfrm>
            <a:off x="7255325" y="3648391"/>
            <a:ext cx="2205048" cy="597642"/>
          </a:xfrm>
        </p:spPr>
        <p:txBody>
          <a:bodyPr>
            <a:noAutofit/>
          </a:bodyPr>
          <a:lstStyle>
            <a:lvl1pPr marL="0" indent="0">
              <a:lnSpc>
                <a:spcPct val="70000"/>
              </a:lnSpc>
              <a:buNone/>
              <a:defRPr lang="en-US" sz="6000" b="1"/>
            </a:lvl1pPr>
          </a:lstStyle>
          <a:p>
            <a:pPr lvl="0"/>
            <a:r>
              <a:rPr lang="en-US"/>
              <a:t>CLICK</a:t>
            </a:r>
          </a:p>
        </p:txBody>
      </p:sp>
      <p:sp>
        <p:nvSpPr>
          <p:cNvPr id="6" name="Text Placeholder 11">
            <a:extLst>
              <a:ext uri="{FF2B5EF4-FFF2-40B4-BE49-F238E27FC236}">
                <a16:creationId xmlns:a16="http://schemas.microsoft.com/office/drawing/2014/main" id="{2BAA06D9-7EA3-C792-B258-10B871C39569}"/>
              </a:ext>
            </a:extLst>
          </p:cNvPr>
          <p:cNvSpPr txBox="1">
            <a:spLocks noGrp="1"/>
          </p:cNvSpPr>
          <p:nvPr>
            <p:ph type="body" idx="4294967295"/>
          </p:nvPr>
        </p:nvSpPr>
        <p:spPr>
          <a:xfrm>
            <a:off x="9626940" y="3648391"/>
            <a:ext cx="2250676" cy="597642"/>
          </a:xfrm>
        </p:spPr>
        <p:txBody>
          <a:bodyPr>
            <a:noAutofit/>
          </a:bodyPr>
          <a:lstStyle>
            <a:lvl1pPr marL="0" indent="0">
              <a:lnSpc>
                <a:spcPct val="70000"/>
              </a:lnSpc>
              <a:buNone/>
              <a:defRPr lang="en-US" sz="6000" b="1"/>
            </a:lvl1pPr>
          </a:lstStyle>
          <a:p>
            <a:pPr lvl="0"/>
            <a:r>
              <a:rPr lang="en-US"/>
              <a:t>CLICK</a:t>
            </a:r>
          </a:p>
        </p:txBody>
      </p:sp>
      <p:sp>
        <p:nvSpPr>
          <p:cNvPr id="7" name="Text Placeholder 11">
            <a:extLst>
              <a:ext uri="{FF2B5EF4-FFF2-40B4-BE49-F238E27FC236}">
                <a16:creationId xmlns:a16="http://schemas.microsoft.com/office/drawing/2014/main" id="{3032A050-AA92-5B25-24EC-B42E2D4D6FED}"/>
              </a:ext>
            </a:extLst>
          </p:cNvPr>
          <p:cNvSpPr txBox="1">
            <a:spLocks noGrp="1"/>
          </p:cNvSpPr>
          <p:nvPr>
            <p:ph type="body" idx="4294967295"/>
          </p:nvPr>
        </p:nvSpPr>
        <p:spPr>
          <a:xfrm>
            <a:off x="7262759" y="4391021"/>
            <a:ext cx="2118171" cy="991026"/>
          </a:xfrm>
        </p:spPr>
        <p:txBody>
          <a:bodyPr>
            <a:noAutofit/>
          </a:bodyPr>
          <a:lstStyle>
            <a:lvl1pPr marL="0" indent="0">
              <a:lnSpc>
                <a:spcPct val="70000"/>
              </a:lnSpc>
              <a:buNone/>
              <a:defRPr lang="en-US" sz="1600"/>
            </a:lvl1pPr>
          </a:lstStyle>
          <a:p>
            <a:pPr lvl="0"/>
            <a:r>
              <a:rPr lang="en-US"/>
              <a:t>Click to edit Master text styles</a:t>
            </a:r>
          </a:p>
        </p:txBody>
      </p:sp>
      <p:sp>
        <p:nvSpPr>
          <p:cNvPr id="8" name="Text Placeholder 11">
            <a:extLst>
              <a:ext uri="{FF2B5EF4-FFF2-40B4-BE49-F238E27FC236}">
                <a16:creationId xmlns:a16="http://schemas.microsoft.com/office/drawing/2014/main" id="{4294E375-9D25-66D8-772D-5ACFD1D9EAC6}"/>
              </a:ext>
            </a:extLst>
          </p:cNvPr>
          <p:cNvSpPr txBox="1">
            <a:spLocks noGrp="1"/>
          </p:cNvSpPr>
          <p:nvPr>
            <p:ph type="body" idx="4294967295"/>
          </p:nvPr>
        </p:nvSpPr>
        <p:spPr>
          <a:xfrm>
            <a:off x="9626931" y="4392082"/>
            <a:ext cx="2184419" cy="991026"/>
          </a:xfrm>
        </p:spPr>
        <p:txBody>
          <a:bodyPr>
            <a:noAutofit/>
          </a:bodyPr>
          <a:lstStyle>
            <a:lvl1pPr marL="0" indent="0">
              <a:lnSpc>
                <a:spcPct val="70000"/>
              </a:lnSpc>
              <a:buNone/>
              <a:defRPr lang="en-US" sz="1600"/>
            </a:lvl1pPr>
          </a:lstStyle>
          <a:p>
            <a:pPr lvl="0"/>
            <a:r>
              <a:rPr lang="en-US"/>
              <a:t>Click to edit Master text styles</a:t>
            </a:r>
          </a:p>
        </p:txBody>
      </p:sp>
      <p:pic>
        <p:nvPicPr>
          <p:cNvPr id="9" name="Graphic 16">
            <a:extLst>
              <a:ext uri="{FF2B5EF4-FFF2-40B4-BE49-F238E27FC236}">
                <a16:creationId xmlns:a16="http://schemas.microsoft.com/office/drawing/2014/main" id="{F824429D-D4E6-5E0D-6B9D-C38D0326BD67}"/>
              </a:ext>
            </a:extLst>
          </p:cNvPr>
          <p:cNvPicPr>
            <a:picLocks noChangeAspect="1"/>
          </p:cNvPicPr>
          <p:nvPr/>
        </p:nvPicPr>
        <p:blipFill>
          <a:blip r:embed="rId4">
            <a:extLst>
              <a:ext uri="{96DAC541-7B7A-43D3-8B79-37D633B846F1}">
                <asvg:svgBlip xmlns:asvg="http://schemas.microsoft.com/office/drawing/2016/SVG/main" r:embed="rId5"/>
              </a:ext>
            </a:extLst>
          </a:blip>
          <a:srcRect l="33183" t="21493" r="48157" b="30681"/>
          <a:stretch>
            <a:fillRect/>
          </a:stretch>
        </p:blipFill>
        <p:spPr>
          <a:xfrm rot="16200004">
            <a:off x="9707027" y="-1198033"/>
            <a:ext cx="1286935" cy="3683002"/>
          </a:xfrm>
          <a:prstGeom prst="rect">
            <a:avLst/>
          </a:prstGeom>
          <a:noFill/>
          <a:ln cap="flat">
            <a:noFill/>
          </a:ln>
        </p:spPr>
      </p:pic>
      <p:sp>
        <p:nvSpPr>
          <p:cNvPr id="10" name="object 15">
            <a:extLst>
              <a:ext uri="{FF2B5EF4-FFF2-40B4-BE49-F238E27FC236}">
                <a16:creationId xmlns:a16="http://schemas.microsoft.com/office/drawing/2014/main" id="{CC2CE8A9-660E-C091-59D9-6926C25BD479}"/>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895ED646-5F98-4DC1-AD2A-09511C942918}" type="slidenum">
              <a:t>‹#›</a:t>
            </a:fld>
            <a:endParaRPr lang="en-GB" sz="1200" b="0" i="0" u="none" strike="noStrike" kern="1200" cap="none" spc="-15" baseline="0" dirty="0">
              <a:solidFill>
                <a:srgbClr val="203261"/>
              </a:solidFill>
              <a:uFillTx/>
              <a:latin typeface="Titillium Web Light" pitchFamily="2"/>
            </a:endParaRPr>
          </a:p>
        </p:txBody>
      </p:sp>
      <p:sp>
        <p:nvSpPr>
          <p:cNvPr id="11" name="object 2">
            <a:extLst>
              <a:ext uri="{FF2B5EF4-FFF2-40B4-BE49-F238E27FC236}">
                <a16:creationId xmlns:a16="http://schemas.microsoft.com/office/drawing/2014/main" id="{A176CE42-2177-F6DC-ADFC-32CED55659D2}"/>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12" name="object 4">
            <a:extLst>
              <a:ext uri="{FF2B5EF4-FFF2-40B4-BE49-F238E27FC236}">
                <a16:creationId xmlns:a16="http://schemas.microsoft.com/office/drawing/2014/main" id="{925F6FB0-6F9C-2EF0-5709-61B7AAFCDDC7}"/>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13" name="Text Placeholder 2">
            <a:extLst>
              <a:ext uri="{FF2B5EF4-FFF2-40B4-BE49-F238E27FC236}">
                <a16:creationId xmlns:a16="http://schemas.microsoft.com/office/drawing/2014/main" id="{A45691E6-9BBA-7F6D-378C-ED486B9FF8E6}"/>
              </a:ext>
            </a:extLst>
          </p:cNvPr>
          <p:cNvSpPr txBox="1">
            <a:spLocks noGrp="1"/>
          </p:cNvSpPr>
          <p:nvPr>
            <p:ph idx="4294967295"/>
          </p:nvPr>
        </p:nvSpPr>
        <p:spPr>
          <a:xfrm>
            <a:off x="592138" y="2176674"/>
            <a:ext cx="6258053" cy="3872474"/>
          </a:xfrm>
          <a:solidFill>
            <a:srgbClr val="FFFFFF"/>
          </a:solidFill>
        </p:spPr>
        <p:txBody>
          <a:bodyPr/>
          <a:lstStyle>
            <a:lvl1pPr>
              <a:lnSpc>
                <a:spcPct val="100000"/>
              </a:lnSpc>
              <a:buClr>
                <a:srgbClr val="203261"/>
              </a:buClr>
              <a:buFont typeface="Titillium Web" pitchFamily="2"/>
              <a:buChar char="&gt;"/>
              <a:defRPr/>
            </a:lvl1pPr>
            <a:lvl2pPr>
              <a:lnSpc>
                <a:spcPct val="100000"/>
              </a:lnSpc>
              <a:buClr>
                <a:srgbClr val="203261"/>
              </a:buClr>
              <a:buFont typeface="Titillium Web" pitchFamily="2"/>
              <a:buChar char="&gt;"/>
              <a:defRPr/>
            </a:lvl2pPr>
            <a:lvl3pPr>
              <a:lnSpc>
                <a:spcPct val="100000"/>
              </a:lnSpc>
              <a:buClr>
                <a:srgbClr val="203261"/>
              </a:buClr>
              <a:buFont typeface="Titillium Web" pitchFamily="2"/>
              <a:buChar char="&gt;"/>
              <a:defRPr/>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60117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4_Title Ext_Video_Gradient block_Sky Blue">
    <p:spTree>
      <p:nvGrpSpPr>
        <p:cNvPr id="1" name=""/>
        <p:cNvGrpSpPr/>
        <p:nvPr/>
      </p:nvGrpSpPr>
      <p:grpSpPr>
        <a:xfrm>
          <a:off x="0" y="0"/>
          <a:ext cx="0" cy="0"/>
          <a:chOff x="0" y="0"/>
          <a:chExt cx="0" cy="0"/>
        </a:xfrm>
      </p:grpSpPr>
      <p:pic>
        <p:nvPicPr>
          <p:cNvPr id="2" name="Graphic 3">
            <a:extLst>
              <a:ext uri="{FF2B5EF4-FFF2-40B4-BE49-F238E27FC236}">
                <a16:creationId xmlns:a16="http://schemas.microsoft.com/office/drawing/2014/main" id="{DB485262-C274-568C-08BF-BE9B613BC4B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07245" y="0"/>
            <a:ext cx="4984751" cy="6858000"/>
          </a:xfrm>
          <a:prstGeom prst="rect">
            <a:avLst/>
          </a:prstGeom>
          <a:noFill/>
          <a:ln cap="flat">
            <a:noFill/>
          </a:ln>
        </p:spPr>
      </p:pic>
      <p:sp>
        <p:nvSpPr>
          <p:cNvPr id="3" name="Text Placeholder 11">
            <a:extLst>
              <a:ext uri="{FF2B5EF4-FFF2-40B4-BE49-F238E27FC236}">
                <a16:creationId xmlns:a16="http://schemas.microsoft.com/office/drawing/2014/main" id="{7A8B98D7-D1E1-3290-1005-EB119EDC40CE}"/>
              </a:ext>
            </a:extLst>
          </p:cNvPr>
          <p:cNvSpPr txBox="1">
            <a:spLocks noGrp="1"/>
          </p:cNvSpPr>
          <p:nvPr>
            <p:ph type="body" idx="4294967295"/>
          </p:nvPr>
        </p:nvSpPr>
        <p:spPr>
          <a:xfrm>
            <a:off x="592878" y="1651004"/>
            <a:ext cx="4368802" cy="3556001"/>
          </a:xfrm>
        </p:spPr>
        <p:txBody>
          <a:bodyPr>
            <a:noAutofit/>
          </a:bodyPr>
          <a:lstStyle>
            <a:lvl1pPr marL="0" indent="0">
              <a:lnSpc>
                <a:spcPct val="70000"/>
              </a:lnSpc>
              <a:buNone/>
              <a:defRPr sz="4800">
                <a:solidFill>
                  <a:srgbClr val="03AAEC"/>
                </a:solidFill>
              </a:defRPr>
            </a:lvl1pPr>
          </a:lstStyle>
          <a:p>
            <a:pPr lvl="0"/>
            <a:r>
              <a:rPr lang="en-GB"/>
              <a:t>CLICK TO EDIT MASTER TEXT STYLES - LONGER HEADLINES TEMPLATE VERSION</a:t>
            </a:r>
            <a:endParaRPr lang="en-US"/>
          </a:p>
        </p:txBody>
      </p:sp>
      <p:sp>
        <p:nvSpPr>
          <p:cNvPr id="4" name="Media Placeholder 8">
            <a:extLst>
              <a:ext uri="{FF2B5EF4-FFF2-40B4-BE49-F238E27FC236}">
                <a16:creationId xmlns:a16="http://schemas.microsoft.com/office/drawing/2014/main" id="{784C2997-B64A-9148-8397-2A4783C10959}"/>
              </a:ext>
            </a:extLst>
          </p:cNvPr>
          <p:cNvSpPr txBox="1">
            <a:spLocks noGrp="1"/>
          </p:cNvSpPr>
          <p:nvPr>
            <p:ph idx="4294967295"/>
          </p:nvPr>
        </p:nvSpPr>
        <p:spPr>
          <a:xfrm>
            <a:off x="5911550" y="1828800"/>
            <a:ext cx="5687568" cy="3200400"/>
          </a:xfrm>
        </p:spPr>
        <p:txBody>
          <a:bodyPr/>
          <a:lstStyle>
            <a:lvl1pPr>
              <a:defRPr/>
            </a:lvl1pPr>
          </a:lstStyle>
          <a:p>
            <a:pPr lvl="0"/>
            <a:endParaRPr lang="en-GB"/>
          </a:p>
        </p:txBody>
      </p:sp>
      <p:pic>
        <p:nvPicPr>
          <p:cNvPr id="5" name="Graphic 4">
            <a:extLst>
              <a:ext uri="{FF2B5EF4-FFF2-40B4-BE49-F238E27FC236}">
                <a16:creationId xmlns:a16="http://schemas.microsoft.com/office/drawing/2014/main" id="{F1378232-BC53-89DC-B623-F6BC893DBF77}"/>
              </a:ext>
            </a:extLst>
          </p:cNvPr>
          <p:cNvPicPr>
            <a:picLocks noChangeAspect="1"/>
          </p:cNvPicPr>
          <p:nvPr/>
        </p:nvPicPr>
        <p:blipFill>
          <a:blip r:embed="rId4">
            <a:extLst>
              <a:ext uri="{96DAC541-7B7A-43D3-8B79-37D633B846F1}">
                <asvg:svgBlip xmlns:asvg="http://schemas.microsoft.com/office/drawing/2016/SVG/main" r:embed="rId5"/>
              </a:ext>
            </a:extLst>
          </a:blip>
          <a:srcRect l="18890" t="88517" r="12378"/>
          <a:stretch>
            <a:fillRect/>
          </a:stretch>
        </p:blipFill>
        <p:spPr>
          <a:xfrm>
            <a:off x="0" y="0"/>
            <a:ext cx="4368802" cy="457200"/>
          </a:xfrm>
          <a:prstGeom prst="rect">
            <a:avLst/>
          </a:prstGeom>
          <a:noFill/>
          <a:ln cap="flat">
            <a:noFill/>
          </a:ln>
        </p:spPr>
      </p:pic>
      <p:sp>
        <p:nvSpPr>
          <p:cNvPr id="6" name="object 15">
            <a:extLst>
              <a:ext uri="{FF2B5EF4-FFF2-40B4-BE49-F238E27FC236}">
                <a16:creationId xmlns:a16="http://schemas.microsoft.com/office/drawing/2014/main" id="{83895E0D-B19C-0DBC-5DEA-58D78EFD6242}"/>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30887662-9C6E-49F5-9412-B442191D22E4}"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3A5AF890-5451-9AB9-336F-CAC2AD83E673}"/>
              </a:ext>
            </a:extLst>
          </p:cNvPr>
          <p:cNvSpPr/>
          <p:nvPr/>
        </p:nvSpPr>
        <p:spPr>
          <a:xfrm flipV="1">
            <a:off x="592138" y="6464149"/>
            <a:ext cx="6105649" cy="4572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4BA359DB-0E68-2FD7-FE6C-8E9C2CF7D080}"/>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139327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5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4D21C267-3354-C43A-2C54-1CCB91BDB741}"/>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54487814-242A-27A7-4DE7-DA364A50FCE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EB2CAC33-6754-1730-9237-2BF2103A9D57}"/>
              </a:ext>
            </a:extLst>
          </p:cNvPr>
          <p:cNvSpPr txBox="1">
            <a:spLocks noGrp="1"/>
          </p:cNvSpPr>
          <p:nvPr>
            <p:ph type="title"/>
          </p:nvPr>
        </p:nvSpPr>
        <p:spPr>
          <a:xfrm>
            <a:off x="807506" y="2921005"/>
            <a:ext cx="6647395" cy="3206745"/>
          </a:xfrm>
        </p:spPr>
        <p:txBody>
          <a:bodyPr anchor="t">
            <a:noAutofit/>
          </a:bodyPr>
          <a:lstStyle>
            <a:lvl1pPr>
              <a:lnSpc>
                <a:spcPct val="70000"/>
              </a:lnSpc>
              <a:defRPr lang="en-US" sz="2800">
                <a:solidFill>
                  <a:srgbClr val="FFFFFF"/>
                </a:solidFill>
              </a:defRPr>
            </a:lvl1pPr>
          </a:lstStyle>
          <a:p>
            <a:pPr lvl="0"/>
            <a:r>
              <a:rPr lang="en-US"/>
              <a:t>Who are Levelise?</a:t>
            </a:r>
            <a:br>
              <a:rPr lang="en-US"/>
            </a:br>
            <a:br>
              <a:rPr lang="en-US"/>
            </a:br>
            <a:r>
              <a:rPr lang="en-US"/>
              <a:t>How do their products work?</a:t>
            </a:r>
            <a:br>
              <a:rPr lang="en-US"/>
            </a:br>
            <a:br>
              <a:rPr lang="en-US"/>
            </a:br>
            <a:r>
              <a:rPr lang="en-US"/>
              <a:t>Where are they based?</a:t>
            </a:r>
            <a:br>
              <a:rPr lang="en-US"/>
            </a:br>
            <a:br>
              <a:rPr lang="en-US"/>
            </a:br>
            <a:r>
              <a:rPr lang="en-US"/>
              <a:t>How many employees do they have?</a:t>
            </a:r>
            <a:br>
              <a:rPr lang="en-US"/>
            </a:br>
            <a:br>
              <a:rPr lang="en-US"/>
            </a:br>
            <a:r>
              <a:rPr lang="en-US"/>
              <a:t>What is the Levelise USP?</a:t>
            </a:r>
          </a:p>
        </p:txBody>
      </p:sp>
      <p:pic>
        <p:nvPicPr>
          <p:cNvPr id="5" name="Picture 3">
            <a:extLst>
              <a:ext uri="{FF2B5EF4-FFF2-40B4-BE49-F238E27FC236}">
                <a16:creationId xmlns:a16="http://schemas.microsoft.com/office/drawing/2014/main" id="{DC4D1B19-13DD-E3AB-7AC9-2EDFE2D475B8}"/>
              </a:ext>
            </a:extLst>
          </p:cNvPr>
          <p:cNvPicPr>
            <a:picLocks noChangeAspect="1"/>
          </p:cNvPicPr>
          <p:nvPr/>
        </p:nvPicPr>
        <p:blipFill>
          <a:blip r:embed="rId6"/>
          <a:stretch>
            <a:fillRect/>
          </a:stretch>
        </p:blipFill>
        <p:spPr>
          <a:xfrm>
            <a:off x="8325648" y="591525"/>
            <a:ext cx="2857500" cy="1314449"/>
          </a:xfrm>
          <a:prstGeom prst="rect">
            <a:avLst/>
          </a:prstGeom>
          <a:noFill/>
          <a:ln cap="flat">
            <a:noFill/>
          </a:ln>
        </p:spPr>
      </p:pic>
      <p:pic>
        <p:nvPicPr>
          <p:cNvPr id="6" name="Picture 7">
            <a:extLst>
              <a:ext uri="{FF2B5EF4-FFF2-40B4-BE49-F238E27FC236}">
                <a16:creationId xmlns:a16="http://schemas.microsoft.com/office/drawing/2014/main" id="{4C54ED4A-67E0-C6E1-3AA3-E4B2F419CC54}"/>
              </a:ext>
            </a:extLst>
          </p:cNvPr>
          <p:cNvPicPr>
            <a:picLocks noChangeAspect="1"/>
          </p:cNvPicPr>
          <p:nvPr/>
        </p:nvPicPr>
        <p:blipFill>
          <a:blip r:embed="rId7"/>
          <a:stretch>
            <a:fillRect/>
          </a:stretch>
        </p:blipFill>
        <p:spPr>
          <a:xfrm>
            <a:off x="7593872" y="2921005"/>
            <a:ext cx="4321061" cy="2921974"/>
          </a:xfrm>
          <a:prstGeom prst="rect">
            <a:avLst/>
          </a:prstGeom>
          <a:noFill/>
          <a:ln cap="flat">
            <a:noFill/>
          </a:ln>
        </p:spPr>
      </p:pic>
    </p:spTree>
    <p:extLst>
      <p:ext uri="{BB962C8B-B14F-4D97-AF65-F5344CB8AC3E}">
        <p14:creationId xmlns:p14="http://schemas.microsoft.com/office/powerpoint/2010/main" val="35168260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5_Title Ext_Video_Gradient block_Sky Blue">
    <p:spTree>
      <p:nvGrpSpPr>
        <p:cNvPr id="1" name=""/>
        <p:cNvGrpSpPr/>
        <p:nvPr/>
      </p:nvGrpSpPr>
      <p:grpSpPr>
        <a:xfrm>
          <a:off x="0" y="0"/>
          <a:ext cx="0" cy="0"/>
          <a:chOff x="0" y="0"/>
          <a:chExt cx="0" cy="0"/>
        </a:xfrm>
      </p:grpSpPr>
      <p:pic>
        <p:nvPicPr>
          <p:cNvPr id="2" name="Graphic 3">
            <a:extLst>
              <a:ext uri="{FF2B5EF4-FFF2-40B4-BE49-F238E27FC236}">
                <a16:creationId xmlns:a16="http://schemas.microsoft.com/office/drawing/2014/main" id="{A5405A84-ECAC-3A71-6AF9-8B12C261CA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07245" y="0"/>
            <a:ext cx="4984751" cy="6858000"/>
          </a:xfrm>
          <a:prstGeom prst="rect">
            <a:avLst/>
          </a:prstGeom>
          <a:noFill/>
          <a:ln cap="flat">
            <a:noFill/>
          </a:ln>
        </p:spPr>
      </p:pic>
      <p:sp>
        <p:nvSpPr>
          <p:cNvPr id="3" name="Text Placeholder 11">
            <a:extLst>
              <a:ext uri="{FF2B5EF4-FFF2-40B4-BE49-F238E27FC236}">
                <a16:creationId xmlns:a16="http://schemas.microsoft.com/office/drawing/2014/main" id="{1F29C7FE-6BCB-17C0-BD1E-AD42DF7A54ED}"/>
              </a:ext>
            </a:extLst>
          </p:cNvPr>
          <p:cNvSpPr txBox="1">
            <a:spLocks noGrp="1"/>
          </p:cNvSpPr>
          <p:nvPr>
            <p:ph type="body" idx="4294967295"/>
          </p:nvPr>
        </p:nvSpPr>
        <p:spPr>
          <a:xfrm>
            <a:off x="592878" y="1651004"/>
            <a:ext cx="4368802" cy="3556001"/>
          </a:xfrm>
        </p:spPr>
        <p:txBody>
          <a:bodyPr>
            <a:noAutofit/>
          </a:bodyPr>
          <a:lstStyle>
            <a:lvl1pPr marL="0" indent="0">
              <a:lnSpc>
                <a:spcPct val="70000"/>
              </a:lnSpc>
              <a:buNone/>
              <a:defRPr sz="4800"/>
            </a:lvl1pPr>
          </a:lstStyle>
          <a:p>
            <a:pPr lvl="0"/>
            <a:r>
              <a:rPr lang="en-GB"/>
              <a:t>CLICK TO EDIT MASTER TEXT STYLES - LONGER HEADLINES TEMPLATE VERSION</a:t>
            </a:r>
            <a:endParaRPr lang="en-US"/>
          </a:p>
        </p:txBody>
      </p:sp>
      <p:sp>
        <p:nvSpPr>
          <p:cNvPr id="4" name="Media Placeholder 8">
            <a:extLst>
              <a:ext uri="{FF2B5EF4-FFF2-40B4-BE49-F238E27FC236}">
                <a16:creationId xmlns:a16="http://schemas.microsoft.com/office/drawing/2014/main" id="{9F806241-E615-4B22-0017-5658A09F034B}"/>
              </a:ext>
            </a:extLst>
          </p:cNvPr>
          <p:cNvSpPr txBox="1">
            <a:spLocks noGrp="1"/>
          </p:cNvSpPr>
          <p:nvPr>
            <p:ph idx="4294967295"/>
          </p:nvPr>
        </p:nvSpPr>
        <p:spPr>
          <a:xfrm>
            <a:off x="5911550" y="1828800"/>
            <a:ext cx="5687568" cy="3200400"/>
          </a:xfrm>
        </p:spPr>
        <p:txBody>
          <a:bodyPr/>
          <a:lstStyle>
            <a:lvl1pPr>
              <a:defRPr/>
            </a:lvl1pPr>
          </a:lstStyle>
          <a:p>
            <a:pPr lvl="0"/>
            <a:endParaRPr lang="en-GB"/>
          </a:p>
        </p:txBody>
      </p:sp>
      <p:pic>
        <p:nvPicPr>
          <p:cNvPr id="5" name="Graphic 4">
            <a:extLst>
              <a:ext uri="{FF2B5EF4-FFF2-40B4-BE49-F238E27FC236}">
                <a16:creationId xmlns:a16="http://schemas.microsoft.com/office/drawing/2014/main" id="{BB2614AD-AD75-D57C-971E-1921A15A877D}"/>
              </a:ext>
            </a:extLst>
          </p:cNvPr>
          <p:cNvPicPr>
            <a:picLocks noChangeAspect="1"/>
          </p:cNvPicPr>
          <p:nvPr/>
        </p:nvPicPr>
        <p:blipFill>
          <a:blip r:embed="rId4">
            <a:extLst>
              <a:ext uri="{96DAC541-7B7A-43D3-8B79-37D633B846F1}">
                <asvg:svgBlip xmlns:asvg="http://schemas.microsoft.com/office/drawing/2016/SVG/main" r:embed="rId5"/>
              </a:ext>
            </a:extLst>
          </a:blip>
          <a:srcRect l="18890" t="88517" r="12378"/>
          <a:stretch>
            <a:fillRect/>
          </a:stretch>
        </p:blipFill>
        <p:spPr>
          <a:xfrm>
            <a:off x="0" y="0"/>
            <a:ext cx="4368802" cy="457200"/>
          </a:xfrm>
          <a:prstGeom prst="rect">
            <a:avLst/>
          </a:prstGeom>
          <a:noFill/>
          <a:ln cap="flat">
            <a:noFill/>
          </a:ln>
        </p:spPr>
      </p:pic>
      <p:sp>
        <p:nvSpPr>
          <p:cNvPr id="6" name="object 15">
            <a:extLst>
              <a:ext uri="{FF2B5EF4-FFF2-40B4-BE49-F238E27FC236}">
                <a16:creationId xmlns:a16="http://schemas.microsoft.com/office/drawing/2014/main" id="{CCB0FADD-0E14-116F-1A45-EB77776B1463}"/>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FE16F8C3-9F93-4EC5-883D-8D47327212CD}"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237C89D5-FD46-BAD9-A594-A7017052A1A2}"/>
              </a:ext>
            </a:extLst>
          </p:cNvPr>
          <p:cNvSpPr/>
          <p:nvPr/>
        </p:nvSpPr>
        <p:spPr>
          <a:xfrm flipV="1">
            <a:off x="592138" y="6464149"/>
            <a:ext cx="6105649" cy="4572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35F09AE5-38C7-E47C-480B-F4D3437A5331}"/>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68780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6_Title Ext_Video_Gradient block_Sky Blue">
    <p:bg>
      <p:bgPr>
        <a:solidFill>
          <a:srgbClr val="03AAEC"/>
        </a:solidFill>
        <a:effectLst/>
      </p:bgPr>
    </p:bg>
    <p:spTree>
      <p:nvGrpSpPr>
        <p:cNvPr id="1" name=""/>
        <p:cNvGrpSpPr/>
        <p:nvPr/>
      </p:nvGrpSpPr>
      <p:grpSpPr>
        <a:xfrm>
          <a:off x="0" y="0"/>
          <a:ext cx="0" cy="0"/>
          <a:chOff x="0" y="0"/>
          <a:chExt cx="0" cy="0"/>
        </a:xfrm>
      </p:grpSpPr>
      <p:sp>
        <p:nvSpPr>
          <p:cNvPr id="2" name="Rectangle 15">
            <a:extLst>
              <a:ext uri="{FF2B5EF4-FFF2-40B4-BE49-F238E27FC236}">
                <a16:creationId xmlns:a16="http://schemas.microsoft.com/office/drawing/2014/main" id="{2932D586-1BBD-C6B7-5D55-68F6FB18F79A}"/>
              </a:ext>
            </a:extLst>
          </p:cNvPr>
          <p:cNvSpPr/>
          <p:nvPr/>
        </p:nvSpPr>
        <p:spPr>
          <a:xfrm>
            <a:off x="-6089" y="0"/>
            <a:ext cx="6102083"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Calibri"/>
            </a:endParaRPr>
          </a:p>
        </p:txBody>
      </p:sp>
      <p:sp>
        <p:nvSpPr>
          <p:cNvPr id="3" name="Picture Placeholder 5">
            <a:extLst>
              <a:ext uri="{FF2B5EF4-FFF2-40B4-BE49-F238E27FC236}">
                <a16:creationId xmlns:a16="http://schemas.microsoft.com/office/drawing/2014/main" id="{14CE7F2D-665F-5B4F-6F19-B9CC94DBB6D1}"/>
              </a:ext>
            </a:extLst>
          </p:cNvPr>
          <p:cNvSpPr txBox="1">
            <a:spLocks noGrp="1"/>
          </p:cNvSpPr>
          <p:nvPr>
            <p:ph type="pic" idx="4294967295"/>
          </p:nvPr>
        </p:nvSpPr>
        <p:spPr>
          <a:xfrm>
            <a:off x="0" y="0"/>
            <a:ext cx="6102083" cy="3429000"/>
          </a:xfrm>
        </p:spPr>
        <p:txBody>
          <a:bodyPr/>
          <a:lstStyle>
            <a:lvl1pPr>
              <a:defRPr lang="en-US"/>
            </a:lvl1pPr>
          </a:lstStyle>
          <a:p>
            <a:pPr lvl="0"/>
            <a:endParaRPr lang="en-US" dirty="0"/>
          </a:p>
        </p:txBody>
      </p:sp>
      <p:sp>
        <p:nvSpPr>
          <p:cNvPr id="4" name="Picture Placeholder 5">
            <a:extLst>
              <a:ext uri="{FF2B5EF4-FFF2-40B4-BE49-F238E27FC236}">
                <a16:creationId xmlns:a16="http://schemas.microsoft.com/office/drawing/2014/main" id="{E3BD502B-3F1F-739A-BCEF-02E15A984414}"/>
              </a:ext>
            </a:extLst>
          </p:cNvPr>
          <p:cNvSpPr txBox="1">
            <a:spLocks noGrp="1"/>
          </p:cNvSpPr>
          <p:nvPr>
            <p:ph type="pic" idx="4294967295"/>
          </p:nvPr>
        </p:nvSpPr>
        <p:spPr>
          <a:xfrm>
            <a:off x="0" y="3529648"/>
            <a:ext cx="2994632" cy="3328351"/>
          </a:xfrm>
        </p:spPr>
        <p:txBody>
          <a:bodyPr/>
          <a:lstStyle>
            <a:lvl1pPr>
              <a:defRPr lang="en-US"/>
            </a:lvl1pPr>
          </a:lstStyle>
          <a:p>
            <a:pPr lvl="0"/>
            <a:endParaRPr lang="en-US" dirty="0"/>
          </a:p>
        </p:txBody>
      </p:sp>
      <p:sp>
        <p:nvSpPr>
          <p:cNvPr id="5" name="Picture Placeholder 5">
            <a:extLst>
              <a:ext uri="{FF2B5EF4-FFF2-40B4-BE49-F238E27FC236}">
                <a16:creationId xmlns:a16="http://schemas.microsoft.com/office/drawing/2014/main" id="{355A12FD-0D7E-87BC-1AF8-62E4A1307C77}"/>
              </a:ext>
            </a:extLst>
          </p:cNvPr>
          <p:cNvSpPr txBox="1">
            <a:spLocks noGrp="1"/>
          </p:cNvSpPr>
          <p:nvPr>
            <p:ph type="pic" idx="4294967295"/>
          </p:nvPr>
        </p:nvSpPr>
        <p:spPr>
          <a:xfrm>
            <a:off x="3095280" y="3529648"/>
            <a:ext cx="3000722" cy="3328351"/>
          </a:xfrm>
        </p:spPr>
        <p:txBody>
          <a:bodyPr/>
          <a:lstStyle>
            <a:lvl1pPr>
              <a:defRPr lang="en-US"/>
            </a:lvl1pPr>
          </a:lstStyle>
          <a:p>
            <a:pPr lvl="0"/>
            <a:endParaRPr lang="en-US" dirty="0"/>
          </a:p>
        </p:txBody>
      </p:sp>
      <p:pic>
        <p:nvPicPr>
          <p:cNvPr id="6" name="Graphic 19">
            <a:extLst>
              <a:ext uri="{FF2B5EF4-FFF2-40B4-BE49-F238E27FC236}">
                <a16:creationId xmlns:a16="http://schemas.microsoft.com/office/drawing/2014/main" id="{352C4961-6D84-9AA2-2C06-063EE80C3F1A}"/>
              </a:ext>
            </a:extLst>
          </p:cNvPr>
          <p:cNvPicPr>
            <a:picLocks noChangeAspect="1"/>
          </p:cNvPicPr>
          <p:nvPr/>
        </p:nvPicPr>
        <p:blipFill>
          <a:blip r:embed="rId2">
            <a:extLst>
              <a:ext uri="{96DAC541-7B7A-43D3-8B79-37D633B846F1}">
                <asvg:svgBlip xmlns:asvg="http://schemas.microsoft.com/office/drawing/2016/SVG/main" r:embed="rId3"/>
              </a:ext>
            </a:extLst>
          </a:blip>
          <a:srcRect r="54202" b="16567"/>
          <a:stretch>
            <a:fillRect/>
          </a:stretch>
        </p:blipFill>
        <p:spPr>
          <a:xfrm rot="5400013" flipH="1">
            <a:off x="7487125" y="-1391122"/>
            <a:ext cx="1874026" cy="4656271"/>
          </a:xfrm>
          <a:prstGeom prst="rect">
            <a:avLst/>
          </a:prstGeom>
          <a:noFill/>
          <a:ln cap="flat">
            <a:noFill/>
          </a:ln>
        </p:spPr>
      </p:pic>
      <p:pic>
        <p:nvPicPr>
          <p:cNvPr id="7" name="Graphic 20">
            <a:extLst>
              <a:ext uri="{FF2B5EF4-FFF2-40B4-BE49-F238E27FC236}">
                <a16:creationId xmlns:a16="http://schemas.microsoft.com/office/drawing/2014/main" id="{8D16641A-1069-EEA5-3CD6-7E59BC0F24D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44577" y="5334006"/>
            <a:ext cx="1706270" cy="795866"/>
          </a:xfrm>
          <a:prstGeom prst="rect">
            <a:avLst/>
          </a:prstGeom>
          <a:noFill/>
          <a:ln cap="flat">
            <a:noFill/>
          </a:ln>
        </p:spPr>
      </p:pic>
      <p:sp>
        <p:nvSpPr>
          <p:cNvPr id="8" name="Text Placeholder 11">
            <a:extLst>
              <a:ext uri="{FF2B5EF4-FFF2-40B4-BE49-F238E27FC236}">
                <a16:creationId xmlns:a16="http://schemas.microsoft.com/office/drawing/2014/main" id="{3C253FAF-8CCC-E50D-48D5-7DF06E952211}"/>
              </a:ext>
            </a:extLst>
          </p:cNvPr>
          <p:cNvSpPr txBox="1">
            <a:spLocks noGrp="1"/>
          </p:cNvSpPr>
          <p:nvPr>
            <p:ph type="body" idx="4294967295"/>
          </p:nvPr>
        </p:nvSpPr>
        <p:spPr>
          <a:xfrm>
            <a:off x="6532875" y="2991487"/>
            <a:ext cx="5024646" cy="1655777"/>
          </a:xfrm>
        </p:spPr>
        <p:txBody>
          <a:bodyPr>
            <a:noAutofit/>
          </a:bodyPr>
          <a:lstStyle>
            <a:lvl1pPr marL="0" indent="0" algn="r">
              <a:lnSpc>
                <a:spcPct val="70000"/>
              </a:lnSpc>
              <a:buNone/>
              <a:defRPr lang="en-US" sz="8000">
                <a:solidFill>
                  <a:srgbClr val="FFFFFF"/>
                </a:solidFill>
              </a:defRPr>
            </a:lvl1pPr>
          </a:lstStyle>
          <a:p>
            <a:pPr lvl="0"/>
            <a:r>
              <a:rPr lang="en-US"/>
              <a:t>CLICK TO EDIT</a:t>
            </a:r>
          </a:p>
        </p:txBody>
      </p:sp>
    </p:spTree>
    <p:extLst>
      <p:ext uri="{BB962C8B-B14F-4D97-AF65-F5344CB8AC3E}">
        <p14:creationId xmlns:p14="http://schemas.microsoft.com/office/powerpoint/2010/main" val="42047287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9_Title Ext_Video_Gradient block_Sky Blue">
    <p:bg>
      <p:bgPr>
        <a:solidFill>
          <a:srgbClr val="203261"/>
        </a:solidFill>
        <a:effectLst/>
      </p:bgPr>
    </p:bg>
    <p:spTree>
      <p:nvGrpSpPr>
        <p:cNvPr id="1" name=""/>
        <p:cNvGrpSpPr/>
        <p:nvPr/>
      </p:nvGrpSpPr>
      <p:grpSpPr>
        <a:xfrm>
          <a:off x="0" y="0"/>
          <a:ext cx="0" cy="0"/>
          <a:chOff x="0" y="0"/>
          <a:chExt cx="0" cy="0"/>
        </a:xfrm>
      </p:grpSpPr>
      <p:sp>
        <p:nvSpPr>
          <p:cNvPr id="2" name="Rectangle 15">
            <a:extLst>
              <a:ext uri="{FF2B5EF4-FFF2-40B4-BE49-F238E27FC236}">
                <a16:creationId xmlns:a16="http://schemas.microsoft.com/office/drawing/2014/main" id="{DE4DC2ED-A7EF-BF51-BE59-59139CCC63C4}"/>
              </a:ext>
            </a:extLst>
          </p:cNvPr>
          <p:cNvSpPr/>
          <p:nvPr/>
        </p:nvSpPr>
        <p:spPr>
          <a:xfrm>
            <a:off x="-6089" y="0"/>
            <a:ext cx="6102083"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FFFFFF"/>
              </a:solidFill>
              <a:uFillTx/>
              <a:latin typeface="Calibri"/>
            </a:endParaRPr>
          </a:p>
        </p:txBody>
      </p:sp>
      <p:sp>
        <p:nvSpPr>
          <p:cNvPr id="3" name="Picture Placeholder 5">
            <a:extLst>
              <a:ext uri="{FF2B5EF4-FFF2-40B4-BE49-F238E27FC236}">
                <a16:creationId xmlns:a16="http://schemas.microsoft.com/office/drawing/2014/main" id="{D80CFA0D-DBCD-21A8-4E16-ECB98F085877}"/>
              </a:ext>
            </a:extLst>
          </p:cNvPr>
          <p:cNvSpPr txBox="1">
            <a:spLocks noGrp="1"/>
          </p:cNvSpPr>
          <p:nvPr>
            <p:ph type="pic" idx="4294967295"/>
          </p:nvPr>
        </p:nvSpPr>
        <p:spPr>
          <a:xfrm>
            <a:off x="0" y="0"/>
            <a:ext cx="6102083" cy="3429000"/>
          </a:xfrm>
        </p:spPr>
        <p:txBody>
          <a:bodyPr/>
          <a:lstStyle>
            <a:lvl1pPr>
              <a:defRPr lang="en-US"/>
            </a:lvl1pPr>
          </a:lstStyle>
          <a:p>
            <a:pPr lvl="0"/>
            <a:endParaRPr lang="en-US" dirty="0"/>
          </a:p>
        </p:txBody>
      </p:sp>
      <p:sp>
        <p:nvSpPr>
          <p:cNvPr id="4" name="Picture Placeholder 5">
            <a:extLst>
              <a:ext uri="{FF2B5EF4-FFF2-40B4-BE49-F238E27FC236}">
                <a16:creationId xmlns:a16="http://schemas.microsoft.com/office/drawing/2014/main" id="{43FC1937-DB7B-6B47-15D1-EDEFD2F3B5B7}"/>
              </a:ext>
            </a:extLst>
          </p:cNvPr>
          <p:cNvSpPr txBox="1">
            <a:spLocks noGrp="1"/>
          </p:cNvSpPr>
          <p:nvPr>
            <p:ph type="pic" idx="4294967295"/>
          </p:nvPr>
        </p:nvSpPr>
        <p:spPr>
          <a:xfrm>
            <a:off x="0" y="3529648"/>
            <a:ext cx="2994632" cy="3328351"/>
          </a:xfrm>
        </p:spPr>
        <p:txBody>
          <a:bodyPr/>
          <a:lstStyle>
            <a:lvl1pPr>
              <a:defRPr lang="en-US"/>
            </a:lvl1pPr>
          </a:lstStyle>
          <a:p>
            <a:pPr lvl="0"/>
            <a:endParaRPr lang="en-US" dirty="0"/>
          </a:p>
        </p:txBody>
      </p:sp>
      <p:sp>
        <p:nvSpPr>
          <p:cNvPr id="5" name="Picture Placeholder 5">
            <a:extLst>
              <a:ext uri="{FF2B5EF4-FFF2-40B4-BE49-F238E27FC236}">
                <a16:creationId xmlns:a16="http://schemas.microsoft.com/office/drawing/2014/main" id="{7790A00D-5DDD-EED1-CAC8-98D2D3D1AC40}"/>
              </a:ext>
            </a:extLst>
          </p:cNvPr>
          <p:cNvSpPr txBox="1">
            <a:spLocks noGrp="1"/>
          </p:cNvSpPr>
          <p:nvPr>
            <p:ph type="pic" idx="4294967295"/>
          </p:nvPr>
        </p:nvSpPr>
        <p:spPr>
          <a:xfrm>
            <a:off x="3095280" y="3529648"/>
            <a:ext cx="3000722" cy="3328351"/>
          </a:xfrm>
        </p:spPr>
        <p:txBody>
          <a:bodyPr/>
          <a:lstStyle>
            <a:lvl1pPr>
              <a:defRPr lang="en-US"/>
            </a:lvl1pPr>
          </a:lstStyle>
          <a:p>
            <a:pPr lvl="0"/>
            <a:endParaRPr lang="en-US" dirty="0"/>
          </a:p>
        </p:txBody>
      </p:sp>
      <p:pic>
        <p:nvPicPr>
          <p:cNvPr id="6" name="Graphic 19">
            <a:extLst>
              <a:ext uri="{FF2B5EF4-FFF2-40B4-BE49-F238E27FC236}">
                <a16:creationId xmlns:a16="http://schemas.microsoft.com/office/drawing/2014/main" id="{2FD69EF2-E039-1A16-1D68-087954F7DB3C}"/>
              </a:ext>
            </a:extLst>
          </p:cNvPr>
          <p:cNvPicPr>
            <a:picLocks noChangeAspect="1"/>
          </p:cNvPicPr>
          <p:nvPr/>
        </p:nvPicPr>
        <p:blipFill>
          <a:blip r:embed="rId2">
            <a:extLst>
              <a:ext uri="{96DAC541-7B7A-43D3-8B79-37D633B846F1}">
                <asvg:svgBlip xmlns:asvg="http://schemas.microsoft.com/office/drawing/2016/SVG/main" r:embed="rId3"/>
              </a:ext>
            </a:extLst>
          </a:blip>
          <a:srcRect r="54202" b="16567"/>
          <a:stretch>
            <a:fillRect/>
          </a:stretch>
        </p:blipFill>
        <p:spPr>
          <a:xfrm rot="5400013" flipH="1">
            <a:off x="7487125" y="-1391122"/>
            <a:ext cx="1874026" cy="4656271"/>
          </a:xfrm>
          <a:prstGeom prst="rect">
            <a:avLst/>
          </a:prstGeom>
          <a:noFill/>
          <a:ln cap="flat">
            <a:noFill/>
          </a:ln>
        </p:spPr>
      </p:pic>
      <p:pic>
        <p:nvPicPr>
          <p:cNvPr id="7" name="Graphic 20">
            <a:extLst>
              <a:ext uri="{FF2B5EF4-FFF2-40B4-BE49-F238E27FC236}">
                <a16:creationId xmlns:a16="http://schemas.microsoft.com/office/drawing/2014/main" id="{21AFF408-1EDF-BFB1-718C-A612ED057B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44577" y="5334006"/>
            <a:ext cx="1706270" cy="795866"/>
          </a:xfrm>
          <a:prstGeom prst="rect">
            <a:avLst/>
          </a:prstGeom>
          <a:noFill/>
          <a:ln cap="flat">
            <a:noFill/>
          </a:ln>
        </p:spPr>
      </p:pic>
      <p:sp>
        <p:nvSpPr>
          <p:cNvPr id="8" name="Text Placeholder 11">
            <a:extLst>
              <a:ext uri="{FF2B5EF4-FFF2-40B4-BE49-F238E27FC236}">
                <a16:creationId xmlns:a16="http://schemas.microsoft.com/office/drawing/2014/main" id="{569FE5BE-5466-1F87-6CA1-87B24E7A9621}"/>
              </a:ext>
            </a:extLst>
          </p:cNvPr>
          <p:cNvSpPr txBox="1">
            <a:spLocks noGrp="1"/>
          </p:cNvSpPr>
          <p:nvPr>
            <p:ph type="body" idx="4294967295"/>
          </p:nvPr>
        </p:nvSpPr>
        <p:spPr>
          <a:xfrm>
            <a:off x="6532875" y="2991487"/>
            <a:ext cx="5024646" cy="1655777"/>
          </a:xfrm>
        </p:spPr>
        <p:txBody>
          <a:bodyPr>
            <a:noAutofit/>
          </a:bodyPr>
          <a:lstStyle>
            <a:lvl1pPr marL="0" indent="0" algn="r">
              <a:lnSpc>
                <a:spcPct val="70000"/>
              </a:lnSpc>
              <a:buNone/>
              <a:defRPr lang="en-US" sz="8000">
                <a:solidFill>
                  <a:srgbClr val="FFFFFF"/>
                </a:solidFill>
              </a:defRPr>
            </a:lvl1pPr>
          </a:lstStyle>
          <a:p>
            <a:pPr lvl="0"/>
            <a:r>
              <a:rPr lang="en-US"/>
              <a:t>CLICK TO EDIT</a:t>
            </a:r>
          </a:p>
        </p:txBody>
      </p:sp>
    </p:spTree>
    <p:extLst>
      <p:ext uri="{BB962C8B-B14F-4D97-AF65-F5344CB8AC3E}">
        <p14:creationId xmlns:p14="http://schemas.microsoft.com/office/powerpoint/2010/main" val="36260388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7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A39433C6-8A7A-080D-0D55-6C64301791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B2C3D630-1FAE-F69D-1ACF-C42500981592}"/>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3">
            <a:extLst>
              <a:ext uri="{FF2B5EF4-FFF2-40B4-BE49-F238E27FC236}">
                <a16:creationId xmlns:a16="http://schemas.microsoft.com/office/drawing/2014/main" id="{24BF69CA-D627-A06A-3F78-6696F7686966}"/>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5" name="Text Placeholder 11">
            <a:extLst>
              <a:ext uri="{FF2B5EF4-FFF2-40B4-BE49-F238E27FC236}">
                <a16:creationId xmlns:a16="http://schemas.microsoft.com/office/drawing/2014/main" id="{F02032F0-DFC9-DCD0-8B29-AE7D895B0542}"/>
              </a:ext>
            </a:extLst>
          </p:cNvPr>
          <p:cNvSpPr txBox="1">
            <a:spLocks noGrp="1"/>
          </p:cNvSpPr>
          <p:nvPr>
            <p:ph type="body" idx="4294967295"/>
          </p:nvPr>
        </p:nvSpPr>
        <p:spPr>
          <a:xfrm>
            <a:off x="5382579" y="1457215"/>
            <a:ext cx="4880820" cy="769513"/>
          </a:xfrm>
        </p:spPr>
        <p:txBody>
          <a:bodyPr>
            <a:noAutofit/>
          </a:bodyPr>
          <a:lstStyle>
            <a:lvl1pPr marL="0" indent="0">
              <a:lnSpc>
                <a:spcPct val="70000"/>
              </a:lnSpc>
              <a:buNone/>
              <a:defRPr lang="en-US" sz="3200"/>
            </a:lvl1pPr>
          </a:lstStyle>
          <a:p>
            <a:pPr lvl="0"/>
            <a:r>
              <a:rPr lang="en-US"/>
              <a:t>Click to edit</a:t>
            </a:r>
          </a:p>
        </p:txBody>
      </p:sp>
      <p:sp>
        <p:nvSpPr>
          <p:cNvPr id="6" name="Text Placeholder 5">
            <a:extLst>
              <a:ext uri="{FF2B5EF4-FFF2-40B4-BE49-F238E27FC236}">
                <a16:creationId xmlns:a16="http://schemas.microsoft.com/office/drawing/2014/main" id="{92FCCF40-6354-04B3-FF1F-54345D2FA4F8}"/>
              </a:ext>
            </a:extLst>
          </p:cNvPr>
          <p:cNvSpPr txBox="1">
            <a:spLocks noGrp="1"/>
          </p:cNvSpPr>
          <p:nvPr>
            <p:ph type="body" idx="4294967295"/>
          </p:nvPr>
        </p:nvSpPr>
        <p:spPr>
          <a:xfrm>
            <a:off x="5382579" y="2377760"/>
            <a:ext cx="4880820" cy="3718243"/>
          </a:xfrm>
        </p:spPr>
        <p:txBody>
          <a:bodyPr/>
          <a:lstStyle>
            <a:lvl1pPr marL="0" indent="0">
              <a:buNone/>
              <a:defRPr lang="en-US" sz="1400"/>
            </a:lvl1pPr>
          </a:lstStyle>
          <a:p>
            <a:pPr lvl="0"/>
            <a:r>
              <a:rPr lang="en-US"/>
              <a:t>Click to edit Master text styles</a:t>
            </a:r>
          </a:p>
        </p:txBody>
      </p:sp>
      <p:sp>
        <p:nvSpPr>
          <p:cNvPr id="7" name="object 15">
            <a:extLst>
              <a:ext uri="{FF2B5EF4-FFF2-40B4-BE49-F238E27FC236}">
                <a16:creationId xmlns:a16="http://schemas.microsoft.com/office/drawing/2014/main" id="{2AB85BDA-B962-73CC-2498-92FF2D274943}"/>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2EB8C43F-6322-4CB0-B812-D8147426B82D}" type="slidenum">
              <a:t>‹#›</a:t>
            </a:fld>
            <a:endParaRPr lang="en-GB" sz="1200" b="0" i="0" u="none" strike="noStrike" kern="1200" cap="none" spc="-15" baseline="0" dirty="0">
              <a:solidFill>
                <a:srgbClr val="203261"/>
              </a:solidFill>
              <a:uFillTx/>
              <a:latin typeface="Titillium Web Light" pitchFamily="2"/>
            </a:endParaRPr>
          </a:p>
        </p:txBody>
      </p:sp>
      <p:sp>
        <p:nvSpPr>
          <p:cNvPr id="8" name="object 2">
            <a:extLst>
              <a:ext uri="{FF2B5EF4-FFF2-40B4-BE49-F238E27FC236}">
                <a16:creationId xmlns:a16="http://schemas.microsoft.com/office/drawing/2014/main" id="{D51C3148-CEDD-288E-B59B-E8731EA2FD21}"/>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9" name="object 4">
            <a:extLst>
              <a:ext uri="{FF2B5EF4-FFF2-40B4-BE49-F238E27FC236}">
                <a16:creationId xmlns:a16="http://schemas.microsoft.com/office/drawing/2014/main" id="{5C8171A1-3423-16E2-BC3D-30599825B5A3}"/>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6168161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0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4F474B2-FEFB-5B20-5B27-9345C41E8E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C7254241-9900-C9CC-AD13-7C1E8F398AFE}"/>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3">
            <a:extLst>
              <a:ext uri="{FF2B5EF4-FFF2-40B4-BE49-F238E27FC236}">
                <a16:creationId xmlns:a16="http://schemas.microsoft.com/office/drawing/2014/main" id="{2B2D67A2-55CE-ED89-49CB-45FD6C05E453}"/>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5" name="Text Placeholder 11">
            <a:extLst>
              <a:ext uri="{FF2B5EF4-FFF2-40B4-BE49-F238E27FC236}">
                <a16:creationId xmlns:a16="http://schemas.microsoft.com/office/drawing/2014/main" id="{7673A6CB-4452-4D4C-47D8-BDBF43FA8B2E}"/>
              </a:ext>
            </a:extLst>
          </p:cNvPr>
          <p:cNvSpPr txBox="1">
            <a:spLocks noGrp="1"/>
          </p:cNvSpPr>
          <p:nvPr>
            <p:ph type="body" idx="4294967295"/>
          </p:nvPr>
        </p:nvSpPr>
        <p:spPr>
          <a:xfrm>
            <a:off x="5382579" y="1457215"/>
            <a:ext cx="4880820" cy="769513"/>
          </a:xfrm>
        </p:spPr>
        <p:txBody>
          <a:bodyPr>
            <a:noAutofit/>
          </a:bodyPr>
          <a:lstStyle>
            <a:lvl1pPr marL="0" indent="0">
              <a:lnSpc>
                <a:spcPct val="70000"/>
              </a:lnSpc>
              <a:buNone/>
              <a:defRPr lang="en-US" sz="3200"/>
            </a:lvl1pPr>
          </a:lstStyle>
          <a:p>
            <a:pPr lvl="0"/>
            <a:r>
              <a:rPr lang="en-US"/>
              <a:t>Click to edit</a:t>
            </a:r>
          </a:p>
        </p:txBody>
      </p:sp>
      <p:sp>
        <p:nvSpPr>
          <p:cNvPr id="6" name="Text Placeholder 5">
            <a:extLst>
              <a:ext uri="{FF2B5EF4-FFF2-40B4-BE49-F238E27FC236}">
                <a16:creationId xmlns:a16="http://schemas.microsoft.com/office/drawing/2014/main" id="{CAE3182D-F432-4CF4-80D4-AA1B26D7B3EF}"/>
              </a:ext>
            </a:extLst>
          </p:cNvPr>
          <p:cNvSpPr txBox="1">
            <a:spLocks noGrp="1"/>
          </p:cNvSpPr>
          <p:nvPr>
            <p:ph type="body" idx="4294967295"/>
          </p:nvPr>
        </p:nvSpPr>
        <p:spPr>
          <a:xfrm>
            <a:off x="5382579" y="2377760"/>
            <a:ext cx="4880820" cy="3718243"/>
          </a:xfrm>
        </p:spPr>
        <p:txBody>
          <a:bodyPr/>
          <a:lstStyle>
            <a:lvl1pPr marL="0" indent="0">
              <a:buNone/>
              <a:defRPr lang="en-US" sz="1400"/>
            </a:lvl1pPr>
          </a:lstStyle>
          <a:p>
            <a:pPr lvl="0"/>
            <a:r>
              <a:rPr lang="en-US"/>
              <a:t>Click to edit Master text styles</a:t>
            </a:r>
          </a:p>
        </p:txBody>
      </p:sp>
      <p:sp>
        <p:nvSpPr>
          <p:cNvPr id="7" name="object 15">
            <a:extLst>
              <a:ext uri="{FF2B5EF4-FFF2-40B4-BE49-F238E27FC236}">
                <a16:creationId xmlns:a16="http://schemas.microsoft.com/office/drawing/2014/main" id="{9D7DAE7B-8333-68F0-A4CC-D61AA83F3B13}"/>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DFB83C8C-DF12-4C81-82BB-3705C707CED3}" type="slidenum">
              <a:t>‹#›</a:t>
            </a:fld>
            <a:endParaRPr lang="en-GB" sz="1200" b="0" i="0" u="none" strike="noStrike" kern="1200" cap="none" spc="-15" baseline="0" dirty="0">
              <a:solidFill>
                <a:srgbClr val="203261"/>
              </a:solidFill>
              <a:uFillTx/>
              <a:latin typeface="Titillium Web Light" pitchFamily="2"/>
            </a:endParaRPr>
          </a:p>
        </p:txBody>
      </p:sp>
      <p:sp>
        <p:nvSpPr>
          <p:cNvPr id="8" name="object 2">
            <a:extLst>
              <a:ext uri="{FF2B5EF4-FFF2-40B4-BE49-F238E27FC236}">
                <a16:creationId xmlns:a16="http://schemas.microsoft.com/office/drawing/2014/main" id="{B345B277-82F6-E0E8-1582-AB939970BE91}"/>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9" name="object 4">
            <a:extLst>
              <a:ext uri="{FF2B5EF4-FFF2-40B4-BE49-F238E27FC236}">
                <a16:creationId xmlns:a16="http://schemas.microsoft.com/office/drawing/2014/main" id="{9FDDA3F5-2288-6BCA-D4FF-189AEF368740}"/>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38643779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8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41996D6-3B08-3D9B-72D8-AB93C462D9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BF3264B5-B2B8-DEE9-A145-F674187559B5}"/>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3">
            <a:extLst>
              <a:ext uri="{FF2B5EF4-FFF2-40B4-BE49-F238E27FC236}">
                <a16:creationId xmlns:a16="http://schemas.microsoft.com/office/drawing/2014/main" id="{10E4E8FB-19B4-EA31-5E17-CB5D01D5B999}"/>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5" name="object 15">
            <a:extLst>
              <a:ext uri="{FF2B5EF4-FFF2-40B4-BE49-F238E27FC236}">
                <a16:creationId xmlns:a16="http://schemas.microsoft.com/office/drawing/2014/main" id="{F686FD33-4550-CA3B-B6B7-2D35667AAA63}"/>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F9D92AEB-61F4-45DE-B3A2-D65BB8128724}" type="slidenum">
              <a:t>‹#›</a:t>
            </a:fld>
            <a:endParaRPr lang="en-GB" sz="1200" b="0" i="0" u="none" strike="noStrike" kern="1200" cap="none" spc="-15" baseline="0" dirty="0">
              <a:solidFill>
                <a:srgbClr val="203261"/>
              </a:solidFill>
              <a:uFillTx/>
              <a:latin typeface="Titillium Web Light" pitchFamily="2"/>
            </a:endParaRPr>
          </a:p>
        </p:txBody>
      </p:sp>
      <p:sp>
        <p:nvSpPr>
          <p:cNvPr id="6" name="object 2">
            <a:extLst>
              <a:ext uri="{FF2B5EF4-FFF2-40B4-BE49-F238E27FC236}">
                <a16:creationId xmlns:a16="http://schemas.microsoft.com/office/drawing/2014/main" id="{E9DFCDB8-40BD-481C-D9DC-01916CF0A00F}"/>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7" name="object 4">
            <a:extLst>
              <a:ext uri="{FF2B5EF4-FFF2-40B4-BE49-F238E27FC236}">
                <a16:creationId xmlns:a16="http://schemas.microsoft.com/office/drawing/2014/main" id="{FA68FE93-71DF-15BB-0A86-E173E5953721}"/>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8" name="Text Placeholder 2">
            <a:extLst>
              <a:ext uri="{FF2B5EF4-FFF2-40B4-BE49-F238E27FC236}">
                <a16:creationId xmlns:a16="http://schemas.microsoft.com/office/drawing/2014/main" id="{F1D10545-708C-C297-D0AE-B39DF3463E56}"/>
              </a:ext>
            </a:extLst>
          </p:cNvPr>
          <p:cNvSpPr txBox="1">
            <a:spLocks noGrp="1"/>
          </p:cNvSpPr>
          <p:nvPr>
            <p:ph idx="4294967295"/>
          </p:nvPr>
        </p:nvSpPr>
        <p:spPr>
          <a:xfrm>
            <a:off x="5422904" y="2060920"/>
            <a:ext cx="6365741" cy="3972985"/>
          </a:xfrm>
          <a:solidFill>
            <a:srgbClr val="FFFFFF"/>
          </a:solidFill>
        </p:spPr>
        <p:txBody>
          <a:bodyPr/>
          <a:lstStyle>
            <a:lvl1pPr>
              <a:lnSpc>
                <a:spcPct val="100000"/>
              </a:lnSpc>
              <a:buClr>
                <a:srgbClr val="03AAEC"/>
              </a:buClr>
              <a:buFont typeface="Titillium Web" pitchFamily="2"/>
              <a:buChar char="&gt;"/>
              <a:defRPr/>
            </a:lvl1pPr>
            <a:lvl2pPr>
              <a:lnSpc>
                <a:spcPct val="100000"/>
              </a:lnSpc>
              <a:buClr>
                <a:srgbClr val="03AAEC"/>
              </a:buClr>
              <a:buFont typeface="Titillium Web" pitchFamily="2"/>
              <a:buChar char="&gt;"/>
              <a:defRPr/>
            </a:lvl2pPr>
            <a:lvl3pPr>
              <a:lnSpc>
                <a:spcPct val="100000"/>
              </a:lnSpc>
              <a:buClr>
                <a:srgbClr val="03AAEC"/>
              </a:buClr>
              <a:buFont typeface="Titillium Web" pitchFamily="2"/>
              <a:buChar char="&gt;"/>
              <a:defRPr/>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314784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1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C9AA19B-C802-C98D-D70A-A7AD0169C9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sp>
        <p:nvSpPr>
          <p:cNvPr id="3" name="Text Placeholder 11">
            <a:extLst>
              <a:ext uri="{FF2B5EF4-FFF2-40B4-BE49-F238E27FC236}">
                <a16:creationId xmlns:a16="http://schemas.microsoft.com/office/drawing/2014/main" id="{69A487F0-074B-E2AF-5974-6C0CC9C21156}"/>
              </a:ext>
            </a:extLst>
          </p:cNvPr>
          <p:cNvSpPr txBox="1">
            <a:spLocks noGrp="1"/>
          </p:cNvSpPr>
          <p:nvPr>
            <p:ph type="body" idx="4294967295"/>
          </p:nvPr>
        </p:nvSpPr>
        <p:spPr>
          <a:xfrm>
            <a:off x="592878" y="2312773"/>
            <a:ext cx="3996056" cy="2232452"/>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pic>
        <p:nvPicPr>
          <p:cNvPr id="4" name="Graphic 3">
            <a:extLst>
              <a:ext uri="{FF2B5EF4-FFF2-40B4-BE49-F238E27FC236}">
                <a16:creationId xmlns:a16="http://schemas.microsoft.com/office/drawing/2014/main" id="{FA50B862-DE53-2B66-EABA-AFE88C7429D2}"/>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5" name="object 15">
            <a:extLst>
              <a:ext uri="{FF2B5EF4-FFF2-40B4-BE49-F238E27FC236}">
                <a16:creationId xmlns:a16="http://schemas.microsoft.com/office/drawing/2014/main" id="{BE685DCE-EBC9-123C-D438-CB0BB85DEB71}"/>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0389527F-4EFA-4D5B-A60B-C3688DC919D4}" type="slidenum">
              <a:t>‹#›</a:t>
            </a:fld>
            <a:endParaRPr lang="en-GB" sz="1200" b="0" i="0" u="none" strike="noStrike" kern="1200" cap="none" spc="-15" baseline="0" dirty="0">
              <a:solidFill>
                <a:srgbClr val="203261"/>
              </a:solidFill>
              <a:uFillTx/>
              <a:latin typeface="Titillium Web Light" pitchFamily="2"/>
            </a:endParaRPr>
          </a:p>
        </p:txBody>
      </p:sp>
      <p:sp>
        <p:nvSpPr>
          <p:cNvPr id="6" name="object 2">
            <a:extLst>
              <a:ext uri="{FF2B5EF4-FFF2-40B4-BE49-F238E27FC236}">
                <a16:creationId xmlns:a16="http://schemas.microsoft.com/office/drawing/2014/main" id="{EAAD1698-102D-ED6E-A477-BDEF9B362043}"/>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7" name="object 4">
            <a:extLst>
              <a:ext uri="{FF2B5EF4-FFF2-40B4-BE49-F238E27FC236}">
                <a16:creationId xmlns:a16="http://schemas.microsoft.com/office/drawing/2014/main" id="{CB1993E2-93F9-290B-B0BF-670D28DCFECC}"/>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8" name="Text Placeholder 2">
            <a:extLst>
              <a:ext uri="{FF2B5EF4-FFF2-40B4-BE49-F238E27FC236}">
                <a16:creationId xmlns:a16="http://schemas.microsoft.com/office/drawing/2014/main" id="{266433D8-FC97-C65D-A75C-A1093B4F578D}"/>
              </a:ext>
            </a:extLst>
          </p:cNvPr>
          <p:cNvSpPr txBox="1">
            <a:spLocks noGrp="1"/>
          </p:cNvSpPr>
          <p:nvPr>
            <p:ph idx="4294967295"/>
          </p:nvPr>
        </p:nvSpPr>
        <p:spPr>
          <a:xfrm>
            <a:off x="5422904" y="2060920"/>
            <a:ext cx="6365741" cy="3972985"/>
          </a:xfrm>
          <a:solidFill>
            <a:srgbClr val="FFFFFF"/>
          </a:solidFill>
        </p:spPr>
        <p:txBody>
          <a:bodyPr/>
          <a:lstStyle>
            <a:lvl1pPr>
              <a:lnSpc>
                <a:spcPct val="100000"/>
              </a:lnSpc>
              <a:buClr>
                <a:srgbClr val="203261"/>
              </a:buClr>
              <a:buFont typeface="Titillium Web" pitchFamily="2"/>
              <a:buChar char="&gt;"/>
              <a:defRPr/>
            </a:lvl1pPr>
            <a:lvl2pPr>
              <a:lnSpc>
                <a:spcPct val="100000"/>
              </a:lnSpc>
              <a:buClr>
                <a:srgbClr val="203261"/>
              </a:buClr>
              <a:buFont typeface="Titillium Web" pitchFamily="2"/>
              <a:buChar char="&gt;"/>
              <a:defRPr/>
            </a:lvl2pPr>
            <a:lvl3pPr>
              <a:lnSpc>
                <a:spcPct val="100000"/>
              </a:lnSpc>
              <a:buClr>
                <a:srgbClr val="203261"/>
              </a:buClr>
              <a:buFont typeface="Titillium Web" pitchFamily="2"/>
              <a:buChar char="&gt;"/>
              <a:defRPr/>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624055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2_Title Ext_Video_Gradient block_Sky Blue">
    <p:spTree>
      <p:nvGrpSpPr>
        <p:cNvPr id="1" name=""/>
        <p:cNvGrpSpPr/>
        <p:nvPr/>
      </p:nvGrpSpPr>
      <p:grpSpPr>
        <a:xfrm>
          <a:off x="0" y="0"/>
          <a:ext cx="0" cy="0"/>
          <a:chOff x="0" y="0"/>
          <a:chExt cx="0" cy="0"/>
        </a:xfrm>
      </p:grpSpPr>
      <p:pic>
        <p:nvPicPr>
          <p:cNvPr id="2" name="Graphic 8">
            <a:extLst>
              <a:ext uri="{FF2B5EF4-FFF2-40B4-BE49-F238E27FC236}">
                <a16:creationId xmlns:a16="http://schemas.microsoft.com/office/drawing/2014/main" id="{256554B1-6F06-6FF0-D2CA-E0655582F9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07245" y="0"/>
            <a:ext cx="4984751" cy="6858000"/>
          </a:xfrm>
          <a:prstGeom prst="rect">
            <a:avLst/>
          </a:prstGeom>
          <a:noFill/>
          <a:ln cap="flat">
            <a:noFill/>
          </a:ln>
        </p:spPr>
      </p:pic>
      <p:sp>
        <p:nvSpPr>
          <p:cNvPr id="3" name="Text Placeholder 11">
            <a:extLst>
              <a:ext uri="{FF2B5EF4-FFF2-40B4-BE49-F238E27FC236}">
                <a16:creationId xmlns:a16="http://schemas.microsoft.com/office/drawing/2014/main" id="{BF4B3626-CEAC-0EB9-3C94-C2A02818C25F}"/>
              </a:ext>
            </a:extLst>
          </p:cNvPr>
          <p:cNvSpPr txBox="1">
            <a:spLocks noGrp="1"/>
          </p:cNvSpPr>
          <p:nvPr>
            <p:ph type="body" idx="4294967295"/>
          </p:nvPr>
        </p:nvSpPr>
        <p:spPr>
          <a:xfrm>
            <a:off x="592878" y="1651004"/>
            <a:ext cx="4368802" cy="3556001"/>
          </a:xfrm>
        </p:spPr>
        <p:txBody>
          <a:bodyPr>
            <a:noAutofit/>
          </a:bodyPr>
          <a:lstStyle>
            <a:lvl1pPr marL="0" indent="0">
              <a:lnSpc>
                <a:spcPct val="70000"/>
              </a:lnSpc>
              <a:buNone/>
              <a:defRPr sz="4800">
                <a:solidFill>
                  <a:srgbClr val="03AAEC"/>
                </a:solidFill>
              </a:defRPr>
            </a:lvl1pPr>
          </a:lstStyle>
          <a:p>
            <a:pPr lvl="0"/>
            <a:r>
              <a:rPr lang="en-GB"/>
              <a:t>CLICK TO EDIT MASTER TEXT STYLES - LONGER HEADLINES TEMPLATE VERSION</a:t>
            </a:r>
            <a:endParaRPr lang="en-US"/>
          </a:p>
        </p:txBody>
      </p:sp>
      <p:sp>
        <p:nvSpPr>
          <p:cNvPr id="4" name="Media Placeholder 8">
            <a:extLst>
              <a:ext uri="{FF2B5EF4-FFF2-40B4-BE49-F238E27FC236}">
                <a16:creationId xmlns:a16="http://schemas.microsoft.com/office/drawing/2014/main" id="{2EEC60DB-3484-EF99-8587-96698CFD7F28}"/>
              </a:ext>
            </a:extLst>
          </p:cNvPr>
          <p:cNvSpPr txBox="1">
            <a:spLocks noGrp="1"/>
          </p:cNvSpPr>
          <p:nvPr>
            <p:ph idx="4294967295"/>
          </p:nvPr>
        </p:nvSpPr>
        <p:spPr>
          <a:xfrm>
            <a:off x="5911550" y="1828800"/>
            <a:ext cx="5687568" cy="3200400"/>
          </a:xfrm>
        </p:spPr>
        <p:txBody>
          <a:bodyPr/>
          <a:lstStyle>
            <a:lvl1pPr>
              <a:defRPr/>
            </a:lvl1pPr>
          </a:lstStyle>
          <a:p>
            <a:pPr lvl="0"/>
            <a:endParaRPr lang="en-GB"/>
          </a:p>
        </p:txBody>
      </p:sp>
      <p:pic>
        <p:nvPicPr>
          <p:cNvPr id="5" name="Graphic 11">
            <a:extLst>
              <a:ext uri="{FF2B5EF4-FFF2-40B4-BE49-F238E27FC236}">
                <a16:creationId xmlns:a16="http://schemas.microsoft.com/office/drawing/2014/main" id="{707646E7-D68A-38E6-0F8D-613F5E8EA907}"/>
              </a:ext>
            </a:extLst>
          </p:cNvPr>
          <p:cNvPicPr>
            <a:picLocks noChangeAspect="1"/>
          </p:cNvPicPr>
          <p:nvPr/>
        </p:nvPicPr>
        <p:blipFill>
          <a:blip r:embed="rId4">
            <a:extLst>
              <a:ext uri="{96DAC541-7B7A-43D3-8B79-37D633B846F1}">
                <asvg:svgBlip xmlns:asvg="http://schemas.microsoft.com/office/drawing/2016/SVG/main" r:embed="rId5"/>
              </a:ext>
            </a:extLst>
          </a:blip>
          <a:srcRect l="18890" t="88517" r="12378"/>
          <a:stretch>
            <a:fillRect/>
          </a:stretch>
        </p:blipFill>
        <p:spPr>
          <a:xfrm>
            <a:off x="0" y="0"/>
            <a:ext cx="4368802" cy="457200"/>
          </a:xfrm>
          <a:prstGeom prst="rect">
            <a:avLst/>
          </a:prstGeom>
          <a:noFill/>
          <a:ln cap="flat">
            <a:noFill/>
          </a:ln>
        </p:spPr>
      </p:pic>
      <p:sp>
        <p:nvSpPr>
          <p:cNvPr id="6" name="object 15">
            <a:extLst>
              <a:ext uri="{FF2B5EF4-FFF2-40B4-BE49-F238E27FC236}">
                <a16:creationId xmlns:a16="http://schemas.microsoft.com/office/drawing/2014/main" id="{1697672A-E5A5-2C85-800B-AD5CAA101E51}"/>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B008792A-82A8-416B-9025-A74FE59657EB}"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95E73405-0862-175C-CAC2-3AB04D723CC1}"/>
              </a:ext>
            </a:extLst>
          </p:cNvPr>
          <p:cNvSpPr/>
          <p:nvPr/>
        </p:nvSpPr>
        <p:spPr>
          <a:xfrm flipV="1">
            <a:off x="592138" y="6464149"/>
            <a:ext cx="6105649" cy="4572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3785CC01-0437-3BF6-C7ED-A21C2601C240}"/>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9780942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3_Title Ext_Video_Gradient block_Sky Blue">
    <p:spTree>
      <p:nvGrpSpPr>
        <p:cNvPr id="1" name=""/>
        <p:cNvGrpSpPr/>
        <p:nvPr/>
      </p:nvGrpSpPr>
      <p:grpSpPr>
        <a:xfrm>
          <a:off x="0" y="0"/>
          <a:ext cx="0" cy="0"/>
          <a:chOff x="0" y="0"/>
          <a:chExt cx="0" cy="0"/>
        </a:xfrm>
      </p:grpSpPr>
      <p:pic>
        <p:nvPicPr>
          <p:cNvPr id="2" name="Graphic 8">
            <a:extLst>
              <a:ext uri="{FF2B5EF4-FFF2-40B4-BE49-F238E27FC236}">
                <a16:creationId xmlns:a16="http://schemas.microsoft.com/office/drawing/2014/main" id="{3C849746-13AE-8ACF-F5B7-38FBB95B022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30363" y="0"/>
            <a:ext cx="6661634" cy="6858000"/>
          </a:xfrm>
          <a:prstGeom prst="rect">
            <a:avLst/>
          </a:prstGeom>
          <a:noFill/>
          <a:ln cap="flat">
            <a:noFill/>
          </a:ln>
        </p:spPr>
      </p:pic>
      <p:sp>
        <p:nvSpPr>
          <p:cNvPr id="3" name="Text Placeholder 11">
            <a:extLst>
              <a:ext uri="{FF2B5EF4-FFF2-40B4-BE49-F238E27FC236}">
                <a16:creationId xmlns:a16="http://schemas.microsoft.com/office/drawing/2014/main" id="{B8961E5F-A22D-A2DD-A8C4-71DD594094F3}"/>
              </a:ext>
            </a:extLst>
          </p:cNvPr>
          <p:cNvSpPr txBox="1">
            <a:spLocks noGrp="1"/>
          </p:cNvSpPr>
          <p:nvPr>
            <p:ph type="body" idx="4294967295"/>
          </p:nvPr>
        </p:nvSpPr>
        <p:spPr>
          <a:xfrm>
            <a:off x="592878" y="1651004"/>
            <a:ext cx="4368802" cy="3556001"/>
          </a:xfrm>
        </p:spPr>
        <p:txBody>
          <a:bodyPr>
            <a:noAutofit/>
          </a:bodyPr>
          <a:lstStyle>
            <a:lvl1pPr marL="0" indent="0">
              <a:lnSpc>
                <a:spcPct val="70000"/>
              </a:lnSpc>
              <a:buNone/>
              <a:defRPr sz="4800"/>
            </a:lvl1pPr>
          </a:lstStyle>
          <a:p>
            <a:pPr lvl="0"/>
            <a:r>
              <a:rPr lang="en-GB"/>
              <a:t>CLICK TO EDIT MASTER TEXT STYLES - LONGER HEADLINES TEMPLATE VERSION</a:t>
            </a:r>
            <a:endParaRPr lang="en-US"/>
          </a:p>
        </p:txBody>
      </p:sp>
      <p:sp>
        <p:nvSpPr>
          <p:cNvPr id="4" name="Media Placeholder 8">
            <a:extLst>
              <a:ext uri="{FF2B5EF4-FFF2-40B4-BE49-F238E27FC236}">
                <a16:creationId xmlns:a16="http://schemas.microsoft.com/office/drawing/2014/main" id="{B461F125-EF76-E7E1-1233-2AECE9C6A9EB}"/>
              </a:ext>
            </a:extLst>
          </p:cNvPr>
          <p:cNvSpPr txBox="1">
            <a:spLocks noGrp="1"/>
          </p:cNvSpPr>
          <p:nvPr>
            <p:ph idx="4294967295"/>
          </p:nvPr>
        </p:nvSpPr>
        <p:spPr>
          <a:xfrm>
            <a:off x="5911550" y="1828800"/>
            <a:ext cx="5687568" cy="3200400"/>
          </a:xfrm>
        </p:spPr>
        <p:txBody>
          <a:bodyPr/>
          <a:lstStyle>
            <a:lvl1pPr>
              <a:defRPr/>
            </a:lvl1pPr>
          </a:lstStyle>
          <a:p>
            <a:pPr lvl="0"/>
            <a:endParaRPr lang="en-GB"/>
          </a:p>
        </p:txBody>
      </p:sp>
      <p:pic>
        <p:nvPicPr>
          <p:cNvPr id="5" name="Graphic 11">
            <a:extLst>
              <a:ext uri="{FF2B5EF4-FFF2-40B4-BE49-F238E27FC236}">
                <a16:creationId xmlns:a16="http://schemas.microsoft.com/office/drawing/2014/main" id="{004F5916-338E-7A68-D02A-0AC78BAE5AA4}"/>
              </a:ext>
            </a:extLst>
          </p:cNvPr>
          <p:cNvPicPr>
            <a:picLocks noChangeAspect="1"/>
          </p:cNvPicPr>
          <p:nvPr/>
        </p:nvPicPr>
        <p:blipFill>
          <a:blip r:embed="rId4">
            <a:extLst>
              <a:ext uri="{96DAC541-7B7A-43D3-8B79-37D633B846F1}">
                <asvg:svgBlip xmlns:asvg="http://schemas.microsoft.com/office/drawing/2016/SVG/main" r:embed="rId5"/>
              </a:ext>
            </a:extLst>
          </a:blip>
          <a:srcRect l="18890" t="88517" r="12378"/>
          <a:stretch>
            <a:fillRect/>
          </a:stretch>
        </p:blipFill>
        <p:spPr>
          <a:xfrm>
            <a:off x="0" y="0"/>
            <a:ext cx="4368802" cy="457200"/>
          </a:xfrm>
          <a:prstGeom prst="rect">
            <a:avLst/>
          </a:prstGeom>
          <a:noFill/>
          <a:ln cap="flat">
            <a:noFill/>
          </a:ln>
        </p:spPr>
      </p:pic>
      <p:sp>
        <p:nvSpPr>
          <p:cNvPr id="6" name="object 15">
            <a:extLst>
              <a:ext uri="{FF2B5EF4-FFF2-40B4-BE49-F238E27FC236}">
                <a16:creationId xmlns:a16="http://schemas.microsoft.com/office/drawing/2014/main" id="{80FDD04E-5840-79AE-2F1E-4140D0F021D9}"/>
              </a:ext>
            </a:extLst>
          </p:cNvPr>
          <p:cNvSpPr txBox="1"/>
          <p:nvPr/>
        </p:nvSpPr>
        <p:spPr>
          <a:xfrm>
            <a:off x="5454039"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CEDC61C4-768E-4276-9B30-AD773D68A176}"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2C09C646-C2A6-1D45-FA88-B74019F31713}"/>
              </a:ext>
            </a:extLst>
          </p:cNvPr>
          <p:cNvSpPr/>
          <p:nvPr/>
        </p:nvSpPr>
        <p:spPr>
          <a:xfrm>
            <a:off x="592139" y="6509869"/>
            <a:ext cx="4368802" cy="63770"/>
          </a:xfrm>
          <a:custGeom>
            <a:avLst/>
            <a:gdLst>
              <a:gd name="f0" fmla="val w"/>
              <a:gd name="f1" fmla="val h"/>
              <a:gd name="f2" fmla="val 0"/>
              <a:gd name="f3" fmla="val 6105647"/>
              <a:gd name="f4" fmla="val 45719"/>
              <a:gd name="f5" fmla="val 6105537"/>
              <a:gd name="f6" fmla="*/ f0 1 6105647"/>
              <a:gd name="f7" fmla="*/ f1 1 45719"/>
              <a:gd name="f8" fmla="val f2"/>
              <a:gd name="f9" fmla="val f3"/>
              <a:gd name="f10" fmla="val f4"/>
              <a:gd name="f11" fmla="+- f10 0 f8"/>
              <a:gd name="f12" fmla="+- f9 0 f8"/>
              <a:gd name="f13" fmla="*/ f12 1 6105647"/>
              <a:gd name="f14" fmla="*/ f11 1 45719"/>
              <a:gd name="f15" fmla="*/ 0 1 f13"/>
              <a:gd name="f16" fmla="*/ 6105647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105647"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E7A7BE86-F627-2A89-E380-E0948EC85C7E}"/>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24994614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4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FB776533-8466-3C48-236A-27C5838F30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pic>
        <p:nvPicPr>
          <p:cNvPr id="3" name="Graphic 2">
            <a:extLst>
              <a:ext uri="{FF2B5EF4-FFF2-40B4-BE49-F238E27FC236}">
                <a16:creationId xmlns:a16="http://schemas.microsoft.com/office/drawing/2014/main" id="{4C705DED-9490-BB7D-7976-998A8F493A73}"/>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4" name="Text Placeholder 11">
            <a:extLst>
              <a:ext uri="{FF2B5EF4-FFF2-40B4-BE49-F238E27FC236}">
                <a16:creationId xmlns:a16="http://schemas.microsoft.com/office/drawing/2014/main" id="{55CD8396-A85D-A427-A7F1-864FDD0C259F}"/>
              </a:ext>
            </a:extLst>
          </p:cNvPr>
          <p:cNvSpPr txBox="1">
            <a:spLocks noGrp="1"/>
          </p:cNvSpPr>
          <p:nvPr>
            <p:ph type="body" idx="4294967295"/>
          </p:nvPr>
        </p:nvSpPr>
        <p:spPr>
          <a:xfrm>
            <a:off x="5382579" y="1190521"/>
            <a:ext cx="6406057" cy="1061618"/>
          </a:xfrm>
        </p:spPr>
        <p:txBody>
          <a:bodyPr>
            <a:noAutofit/>
          </a:bodyPr>
          <a:lstStyle>
            <a:lvl1pPr marL="0" indent="0">
              <a:lnSpc>
                <a:spcPct val="70000"/>
              </a:lnSpc>
              <a:buNone/>
              <a:defRPr lang="en-US" sz="4400">
                <a:solidFill>
                  <a:srgbClr val="03AAEC"/>
                </a:solidFill>
              </a:defRPr>
            </a:lvl1pPr>
          </a:lstStyle>
          <a:p>
            <a:pPr lvl="0"/>
            <a:r>
              <a:rPr lang="en-US"/>
              <a:t>Click to edit</a:t>
            </a:r>
          </a:p>
        </p:txBody>
      </p:sp>
      <p:sp>
        <p:nvSpPr>
          <p:cNvPr id="5" name="Text Placeholder 11">
            <a:extLst>
              <a:ext uri="{FF2B5EF4-FFF2-40B4-BE49-F238E27FC236}">
                <a16:creationId xmlns:a16="http://schemas.microsoft.com/office/drawing/2014/main" id="{5A470C56-8B15-3BAC-BFE6-A3C8F0C2E948}"/>
              </a:ext>
            </a:extLst>
          </p:cNvPr>
          <p:cNvSpPr txBox="1">
            <a:spLocks noGrp="1"/>
          </p:cNvSpPr>
          <p:nvPr>
            <p:ph type="body" idx="4294967295"/>
          </p:nvPr>
        </p:nvSpPr>
        <p:spPr>
          <a:xfrm>
            <a:off x="592878" y="2011680"/>
            <a:ext cx="3996056" cy="3210558"/>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sp>
        <p:nvSpPr>
          <p:cNvPr id="6" name="object 15">
            <a:extLst>
              <a:ext uri="{FF2B5EF4-FFF2-40B4-BE49-F238E27FC236}">
                <a16:creationId xmlns:a16="http://schemas.microsoft.com/office/drawing/2014/main" id="{F37C0ED1-4628-E2CA-70BA-3AF65FDA65AE}"/>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5AE85FFA-7CC8-4ACF-B4CA-DEED7565A9F0}"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9A39B911-E968-7DC5-16A3-3496352C1B60}"/>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CE0905CA-C457-BC9F-AD3B-7A0CCB816CC1}"/>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9" name="Text Placeholder 2">
            <a:extLst>
              <a:ext uri="{FF2B5EF4-FFF2-40B4-BE49-F238E27FC236}">
                <a16:creationId xmlns:a16="http://schemas.microsoft.com/office/drawing/2014/main" id="{38FF44BB-52B1-6B89-45B4-F45B506CCF14}"/>
              </a:ext>
            </a:extLst>
          </p:cNvPr>
          <p:cNvSpPr txBox="1">
            <a:spLocks noGrp="1"/>
          </p:cNvSpPr>
          <p:nvPr>
            <p:ph idx="4294967295"/>
          </p:nvPr>
        </p:nvSpPr>
        <p:spPr>
          <a:xfrm>
            <a:off x="5382579" y="2427402"/>
            <a:ext cx="3118872" cy="3744797"/>
          </a:xfrm>
          <a:solidFill>
            <a:srgbClr val="FFFFFF"/>
          </a:solidFill>
        </p:spPr>
        <p:txBody>
          <a:bodyPr/>
          <a:lstStyle>
            <a:lvl1pPr>
              <a:lnSpc>
                <a:spcPct val="100000"/>
              </a:lnSpc>
              <a:buClr>
                <a:srgbClr val="03AAEC"/>
              </a:buClr>
              <a:buFont typeface="Titillium Web" pitchFamily="2"/>
              <a:buChar char="&gt;"/>
              <a:defRPr sz="1800"/>
            </a:lvl1pPr>
            <a:lvl2pPr>
              <a:lnSpc>
                <a:spcPct val="100000"/>
              </a:lnSpc>
              <a:buClr>
                <a:srgbClr val="03AAEC"/>
              </a:buClr>
              <a:buFont typeface="Titillium Web" pitchFamily="2"/>
              <a:buChar char="&gt;"/>
              <a:defRPr sz="1800"/>
            </a:lvl2pPr>
            <a:lvl3pPr>
              <a:lnSpc>
                <a:spcPct val="100000"/>
              </a:lnSpc>
              <a:buClr>
                <a:srgbClr val="03AAEC"/>
              </a:buClr>
              <a:buFont typeface="Titillium Web" pitchFamily="2"/>
              <a:buChar char="&gt;"/>
              <a:defRPr sz="1800"/>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2">
            <a:extLst>
              <a:ext uri="{FF2B5EF4-FFF2-40B4-BE49-F238E27FC236}">
                <a16:creationId xmlns:a16="http://schemas.microsoft.com/office/drawing/2014/main" id="{F9CCE583-B44F-CB1E-F8A8-8FD95D7EC0BB}"/>
              </a:ext>
            </a:extLst>
          </p:cNvPr>
          <p:cNvSpPr txBox="1">
            <a:spLocks noGrp="1"/>
          </p:cNvSpPr>
          <p:nvPr>
            <p:ph idx="4294967295"/>
          </p:nvPr>
        </p:nvSpPr>
        <p:spPr>
          <a:xfrm>
            <a:off x="8669773" y="2427402"/>
            <a:ext cx="3118872" cy="3744797"/>
          </a:xfrm>
          <a:solidFill>
            <a:srgbClr val="FFFFFF"/>
          </a:solidFill>
        </p:spPr>
        <p:txBody>
          <a:bodyPr/>
          <a:lstStyle>
            <a:lvl1pPr>
              <a:lnSpc>
                <a:spcPct val="100000"/>
              </a:lnSpc>
              <a:buClr>
                <a:srgbClr val="03AAEC"/>
              </a:buClr>
              <a:buFont typeface="Titillium Web" pitchFamily="2"/>
              <a:buChar char="&gt;"/>
              <a:defRPr sz="1800"/>
            </a:lvl1pPr>
            <a:lvl2pPr>
              <a:lnSpc>
                <a:spcPct val="100000"/>
              </a:lnSpc>
              <a:buClr>
                <a:srgbClr val="03AAEC"/>
              </a:buClr>
              <a:buFont typeface="Titillium Web" pitchFamily="2"/>
              <a:buChar char="&gt;"/>
              <a:defRPr sz="1800"/>
            </a:lvl2pPr>
            <a:lvl3pPr>
              <a:lnSpc>
                <a:spcPct val="100000"/>
              </a:lnSpc>
              <a:buClr>
                <a:srgbClr val="03AAEC"/>
              </a:buClr>
              <a:buFont typeface="Titillium Web" pitchFamily="2"/>
              <a:buChar char="&gt;"/>
              <a:defRPr sz="1800"/>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297137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CA84FA11-9533-38B8-1755-59849EFC78C4}"/>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10097069" y="0"/>
            <a:ext cx="2094936" cy="3429000"/>
          </a:xfrm>
          <a:prstGeom prst="rect">
            <a:avLst/>
          </a:prstGeom>
          <a:noFill/>
          <a:ln cap="flat">
            <a:noFill/>
          </a:ln>
        </p:spPr>
      </p:pic>
      <p:pic>
        <p:nvPicPr>
          <p:cNvPr id="3" name="Picture 4" descr="Employee Picture">
            <a:extLst>
              <a:ext uri="{FF2B5EF4-FFF2-40B4-BE49-F238E27FC236}">
                <a16:creationId xmlns:a16="http://schemas.microsoft.com/office/drawing/2014/main" id="{652D0227-BB39-AEE9-52E4-E28F37AF86E0}"/>
              </a:ext>
            </a:extLst>
          </p:cNvPr>
          <p:cNvPicPr>
            <a:picLocks noChangeAspect="1"/>
          </p:cNvPicPr>
          <p:nvPr/>
        </p:nvPicPr>
        <p:blipFill>
          <a:blip r:embed="rId4"/>
          <a:srcRect/>
          <a:stretch>
            <a:fillRect/>
          </a:stretch>
        </p:blipFill>
        <p:spPr>
          <a:xfrm>
            <a:off x="8297448" y="2954700"/>
            <a:ext cx="1339467" cy="1580659"/>
          </a:xfrm>
          <a:prstGeom prst="rect">
            <a:avLst/>
          </a:prstGeom>
          <a:noFill/>
          <a:ln cap="flat">
            <a:noFill/>
          </a:ln>
        </p:spPr>
      </p:pic>
      <p:pic>
        <p:nvPicPr>
          <p:cNvPr id="4" name="Graphic 8">
            <a:extLst>
              <a:ext uri="{FF2B5EF4-FFF2-40B4-BE49-F238E27FC236}">
                <a16:creationId xmlns:a16="http://schemas.microsoft.com/office/drawing/2014/main" id="{8E954F79-6128-B3EA-9E76-4BF24E8BCF7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9694" y="778931"/>
            <a:ext cx="2123758" cy="990596"/>
          </a:xfrm>
          <a:prstGeom prst="rect">
            <a:avLst/>
          </a:prstGeom>
          <a:noFill/>
          <a:ln cap="flat">
            <a:noFill/>
          </a:ln>
        </p:spPr>
      </p:pic>
      <p:sp>
        <p:nvSpPr>
          <p:cNvPr id="5" name="Title 1">
            <a:extLst>
              <a:ext uri="{FF2B5EF4-FFF2-40B4-BE49-F238E27FC236}">
                <a16:creationId xmlns:a16="http://schemas.microsoft.com/office/drawing/2014/main" id="{300022B3-2E8B-8106-77A1-F4AFAAF51E82}"/>
              </a:ext>
            </a:extLst>
          </p:cNvPr>
          <p:cNvSpPr txBox="1">
            <a:spLocks noGrp="1"/>
          </p:cNvSpPr>
          <p:nvPr>
            <p:ph type="title"/>
          </p:nvPr>
        </p:nvSpPr>
        <p:spPr>
          <a:xfrm>
            <a:off x="807506" y="2921005"/>
            <a:ext cx="6647395" cy="3206745"/>
          </a:xfrm>
        </p:spPr>
        <p:txBody>
          <a:bodyPr anchor="t">
            <a:noAutofit/>
          </a:bodyPr>
          <a:lstStyle>
            <a:lvl1pPr>
              <a:lnSpc>
                <a:spcPct val="70000"/>
              </a:lnSpc>
              <a:defRPr lang="en-US" sz="2000">
                <a:solidFill>
                  <a:srgbClr val="FFFFFF"/>
                </a:solidFill>
              </a:defRPr>
            </a:lvl1pPr>
          </a:lstStyle>
          <a:p>
            <a:pPr lvl="0"/>
            <a:r>
              <a:rPr lang="en-US"/>
              <a:t>Levelise comprise of 5 co-founders and founded in 2017.</a:t>
            </a:r>
            <a:br>
              <a:rPr lang="en-US"/>
            </a:br>
            <a:br>
              <a:rPr lang="en-US"/>
            </a:br>
            <a:br>
              <a:rPr lang="en-US"/>
            </a:br>
            <a:br>
              <a:rPr lang="en-US"/>
            </a:br>
            <a:r>
              <a:rPr lang="en-US"/>
              <a:t>- Hardware Engineering – Design &amp; Test</a:t>
            </a:r>
            <a:br>
              <a:rPr lang="en-US"/>
            </a:br>
            <a:br>
              <a:rPr lang="en-US"/>
            </a:br>
            <a:r>
              <a:rPr lang="en-US"/>
              <a:t>- Infrastructure - Software</a:t>
            </a:r>
            <a:br>
              <a:rPr lang="en-US"/>
            </a:br>
            <a:br>
              <a:rPr lang="en-US"/>
            </a:br>
            <a:r>
              <a:rPr lang="en-US"/>
              <a:t>- Customer service - Support</a:t>
            </a:r>
            <a:br>
              <a:rPr lang="en-US"/>
            </a:br>
            <a:br>
              <a:rPr lang="en-US"/>
            </a:br>
            <a:r>
              <a:rPr lang="en-US"/>
              <a:t>- Optimisation – Hub &amp; App</a:t>
            </a:r>
            <a:br>
              <a:rPr lang="en-US"/>
            </a:br>
            <a:br>
              <a:rPr lang="en-US"/>
            </a:br>
            <a:br>
              <a:rPr lang="en-US"/>
            </a:br>
            <a:endParaRPr lang="en-US"/>
          </a:p>
        </p:txBody>
      </p:sp>
      <p:sp>
        <p:nvSpPr>
          <p:cNvPr id="6" name="TextBox 2">
            <a:extLst>
              <a:ext uri="{FF2B5EF4-FFF2-40B4-BE49-F238E27FC236}">
                <a16:creationId xmlns:a16="http://schemas.microsoft.com/office/drawing/2014/main" id="{72A4811B-86E4-3250-E1BF-A8EB7E08E825}"/>
              </a:ext>
            </a:extLst>
          </p:cNvPr>
          <p:cNvSpPr txBox="1"/>
          <p:nvPr/>
        </p:nvSpPr>
        <p:spPr>
          <a:xfrm>
            <a:off x="3968450" y="778931"/>
            <a:ext cx="701821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FFFFFF"/>
                </a:solidFill>
                <a:uFillTx/>
                <a:latin typeface="Titillium Web" pitchFamily="2"/>
              </a:rPr>
              <a:t>Who are Levelise?</a:t>
            </a:r>
            <a:endParaRPr lang="en-GB" sz="3600" b="0" i="0" u="none" strike="noStrike" kern="1200" cap="none" spc="0" baseline="0" dirty="0">
              <a:solidFill>
                <a:srgbClr val="FFFFFF"/>
              </a:solidFill>
              <a:uFillTx/>
              <a:latin typeface="Titillium Web" pitchFamily="2"/>
            </a:endParaRPr>
          </a:p>
        </p:txBody>
      </p:sp>
      <p:pic>
        <p:nvPicPr>
          <p:cNvPr id="7" name="Picture 2" descr="Employee Picture">
            <a:extLst>
              <a:ext uri="{FF2B5EF4-FFF2-40B4-BE49-F238E27FC236}">
                <a16:creationId xmlns:a16="http://schemas.microsoft.com/office/drawing/2014/main" id="{0CD03936-0DFF-5E5E-EB4F-B1DB0F8B30E1}"/>
              </a:ext>
            </a:extLst>
          </p:cNvPr>
          <p:cNvPicPr>
            <a:picLocks noChangeAspect="1"/>
          </p:cNvPicPr>
          <p:nvPr/>
        </p:nvPicPr>
        <p:blipFill>
          <a:blip r:embed="rId7"/>
          <a:srcRect/>
          <a:stretch>
            <a:fillRect/>
          </a:stretch>
        </p:blipFill>
        <p:spPr>
          <a:xfrm>
            <a:off x="8308183" y="1015322"/>
            <a:ext cx="1328742" cy="1814517"/>
          </a:xfrm>
          <a:prstGeom prst="rect">
            <a:avLst/>
          </a:prstGeom>
          <a:noFill/>
          <a:ln cap="flat">
            <a:noFill/>
          </a:ln>
        </p:spPr>
      </p:pic>
      <p:pic>
        <p:nvPicPr>
          <p:cNvPr id="8" name="Picture 6" descr="Employee Picture">
            <a:extLst>
              <a:ext uri="{FF2B5EF4-FFF2-40B4-BE49-F238E27FC236}">
                <a16:creationId xmlns:a16="http://schemas.microsoft.com/office/drawing/2014/main" id="{B0228353-8774-2CD9-30D9-6E76A9F27B27}"/>
              </a:ext>
            </a:extLst>
          </p:cNvPr>
          <p:cNvPicPr>
            <a:picLocks noChangeAspect="1"/>
          </p:cNvPicPr>
          <p:nvPr/>
        </p:nvPicPr>
        <p:blipFill>
          <a:blip r:embed="rId8"/>
          <a:srcRect r="11690"/>
          <a:stretch>
            <a:fillRect/>
          </a:stretch>
        </p:blipFill>
        <p:spPr>
          <a:xfrm>
            <a:off x="9700787" y="1015322"/>
            <a:ext cx="1285875" cy="1814517"/>
          </a:xfrm>
          <a:prstGeom prst="rect">
            <a:avLst/>
          </a:prstGeom>
          <a:noFill/>
          <a:ln cap="flat">
            <a:noFill/>
          </a:ln>
        </p:spPr>
      </p:pic>
      <p:pic>
        <p:nvPicPr>
          <p:cNvPr id="9" name="Picture 8" descr="Employee Picture">
            <a:extLst>
              <a:ext uri="{FF2B5EF4-FFF2-40B4-BE49-F238E27FC236}">
                <a16:creationId xmlns:a16="http://schemas.microsoft.com/office/drawing/2014/main" id="{D4248478-5B05-AA4A-729C-650A409875C1}"/>
              </a:ext>
            </a:extLst>
          </p:cNvPr>
          <p:cNvPicPr>
            <a:picLocks noChangeAspect="1"/>
          </p:cNvPicPr>
          <p:nvPr/>
        </p:nvPicPr>
        <p:blipFill>
          <a:blip r:embed="rId9"/>
          <a:srcRect t="-1" b="-10576"/>
          <a:stretch>
            <a:fillRect/>
          </a:stretch>
        </p:blipFill>
        <p:spPr>
          <a:xfrm>
            <a:off x="9700787" y="2954700"/>
            <a:ext cx="1286240" cy="1747839"/>
          </a:xfrm>
          <a:prstGeom prst="rect">
            <a:avLst/>
          </a:prstGeom>
          <a:noFill/>
          <a:ln cap="flat">
            <a:noFill/>
          </a:ln>
        </p:spPr>
      </p:pic>
      <p:pic>
        <p:nvPicPr>
          <p:cNvPr id="10" name="Picture 10" descr="Employee Picture">
            <a:extLst>
              <a:ext uri="{FF2B5EF4-FFF2-40B4-BE49-F238E27FC236}">
                <a16:creationId xmlns:a16="http://schemas.microsoft.com/office/drawing/2014/main" id="{D5B4E79D-7CA8-B563-0278-CB9F839D1125}"/>
              </a:ext>
            </a:extLst>
          </p:cNvPr>
          <p:cNvPicPr>
            <a:picLocks noChangeAspect="1"/>
          </p:cNvPicPr>
          <p:nvPr/>
        </p:nvPicPr>
        <p:blipFill>
          <a:blip r:embed="rId10"/>
          <a:srcRect/>
          <a:stretch>
            <a:fillRect/>
          </a:stretch>
        </p:blipFill>
        <p:spPr>
          <a:xfrm>
            <a:off x="9057845" y="4663668"/>
            <a:ext cx="1285875" cy="1533521"/>
          </a:xfrm>
          <a:prstGeom prst="rect">
            <a:avLst/>
          </a:prstGeom>
          <a:noFill/>
          <a:ln cap="flat">
            <a:noFill/>
          </a:ln>
        </p:spPr>
      </p:pic>
    </p:spTree>
    <p:extLst>
      <p:ext uri="{BB962C8B-B14F-4D97-AF65-F5344CB8AC3E}">
        <p14:creationId xmlns:p14="http://schemas.microsoft.com/office/powerpoint/2010/main" val="39445964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7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E9B696BD-8CEC-5943-9F35-6EAB4BEC1D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pic>
        <p:nvPicPr>
          <p:cNvPr id="3" name="Graphic 2">
            <a:extLst>
              <a:ext uri="{FF2B5EF4-FFF2-40B4-BE49-F238E27FC236}">
                <a16:creationId xmlns:a16="http://schemas.microsoft.com/office/drawing/2014/main" id="{A53D1AF4-4D7C-3E2B-1C4B-7BF33E75E95F}"/>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4" name="Text Placeholder 11">
            <a:extLst>
              <a:ext uri="{FF2B5EF4-FFF2-40B4-BE49-F238E27FC236}">
                <a16:creationId xmlns:a16="http://schemas.microsoft.com/office/drawing/2014/main" id="{63DEE9C1-B4FF-986E-1DEE-D7CDD2B25590}"/>
              </a:ext>
            </a:extLst>
          </p:cNvPr>
          <p:cNvSpPr txBox="1">
            <a:spLocks noGrp="1"/>
          </p:cNvSpPr>
          <p:nvPr>
            <p:ph type="body" idx="4294967295"/>
          </p:nvPr>
        </p:nvSpPr>
        <p:spPr>
          <a:xfrm>
            <a:off x="592878" y="2011680"/>
            <a:ext cx="3996056" cy="3210558"/>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sp>
        <p:nvSpPr>
          <p:cNvPr id="5" name="object 15">
            <a:extLst>
              <a:ext uri="{FF2B5EF4-FFF2-40B4-BE49-F238E27FC236}">
                <a16:creationId xmlns:a16="http://schemas.microsoft.com/office/drawing/2014/main" id="{4F52FB13-4A29-336B-7231-200F15FADD9E}"/>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C6247117-18DF-4118-84BC-6C829C53D45D}" type="slidenum">
              <a:t>‹#›</a:t>
            </a:fld>
            <a:endParaRPr lang="en-GB" sz="1200" b="0" i="0" u="none" strike="noStrike" kern="1200" cap="none" spc="-15" baseline="0" dirty="0">
              <a:solidFill>
                <a:srgbClr val="203261"/>
              </a:solidFill>
              <a:uFillTx/>
              <a:latin typeface="Titillium Web Light" pitchFamily="2"/>
            </a:endParaRPr>
          </a:p>
        </p:txBody>
      </p:sp>
      <p:sp>
        <p:nvSpPr>
          <p:cNvPr id="6" name="object 2">
            <a:extLst>
              <a:ext uri="{FF2B5EF4-FFF2-40B4-BE49-F238E27FC236}">
                <a16:creationId xmlns:a16="http://schemas.microsoft.com/office/drawing/2014/main" id="{BE7EFDBB-C6EC-10E8-8A27-6CC7897FA0CB}"/>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7" name="object 4">
            <a:extLst>
              <a:ext uri="{FF2B5EF4-FFF2-40B4-BE49-F238E27FC236}">
                <a16:creationId xmlns:a16="http://schemas.microsoft.com/office/drawing/2014/main" id="{8D635606-E4C2-CCA2-E10C-5D6267CA63B8}"/>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8" name="Text Placeholder 2">
            <a:extLst>
              <a:ext uri="{FF2B5EF4-FFF2-40B4-BE49-F238E27FC236}">
                <a16:creationId xmlns:a16="http://schemas.microsoft.com/office/drawing/2014/main" id="{9E5B37A6-D234-538B-8007-8CE1E72522A0}"/>
              </a:ext>
            </a:extLst>
          </p:cNvPr>
          <p:cNvSpPr txBox="1">
            <a:spLocks noGrp="1"/>
          </p:cNvSpPr>
          <p:nvPr>
            <p:ph idx="4294967295"/>
          </p:nvPr>
        </p:nvSpPr>
        <p:spPr>
          <a:xfrm>
            <a:off x="5382579" y="2427402"/>
            <a:ext cx="3118872" cy="3744797"/>
          </a:xfrm>
          <a:solidFill>
            <a:srgbClr val="FFFFFF"/>
          </a:solidFill>
        </p:spPr>
        <p:txBody>
          <a:bodyPr/>
          <a:lstStyle>
            <a:lvl1pPr>
              <a:lnSpc>
                <a:spcPct val="100000"/>
              </a:lnSpc>
              <a:buClr>
                <a:srgbClr val="203261"/>
              </a:buClr>
              <a:buFont typeface="Titillium Web" pitchFamily="2"/>
              <a:buChar char="&gt;"/>
              <a:defRPr sz="1800"/>
            </a:lvl1pPr>
            <a:lvl2pPr>
              <a:lnSpc>
                <a:spcPct val="100000"/>
              </a:lnSpc>
              <a:buClr>
                <a:srgbClr val="203261"/>
              </a:buClr>
              <a:buFont typeface="Titillium Web" pitchFamily="2"/>
              <a:buChar char="&gt;"/>
              <a:defRPr sz="1800"/>
            </a:lvl2pPr>
            <a:lvl3pPr>
              <a:lnSpc>
                <a:spcPct val="100000"/>
              </a:lnSpc>
              <a:buClr>
                <a:srgbClr val="203261"/>
              </a:buClr>
              <a:buFont typeface="Titillium Web" pitchFamily="2"/>
              <a:buChar char="&gt;"/>
              <a:defRPr sz="1800"/>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 Placeholder 2">
            <a:extLst>
              <a:ext uri="{FF2B5EF4-FFF2-40B4-BE49-F238E27FC236}">
                <a16:creationId xmlns:a16="http://schemas.microsoft.com/office/drawing/2014/main" id="{C4958936-3381-1855-E656-B70DC7E36C00}"/>
              </a:ext>
            </a:extLst>
          </p:cNvPr>
          <p:cNvSpPr txBox="1">
            <a:spLocks noGrp="1"/>
          </p:cNvSpPr>
          <p:nvPr>
            <p:ph idx="4294967295"/>
          </p:nvPr>
        </p:nvSpPr>
        <p:spPr>
          <a:xfrm>
            <a:off x="8669773" y="2427402"/>
            <a:ext cx="3118872" cy="3744797"/>
          </a:xfrm>
          <a:solidFill>
            <a:srgbClr val="FFFFFF"/>
          </a:solidFill>
        </p:spPr>
        <p:txBody>
          <a:bodyPr/>
          <a:lstStyle>
            <a:lvl1pPr>
              <a:lnSpc>
                <a:spcPct val="100000"/>
              </a:lnSpc>
              <a:buClr>
                <a:srgbClr val="203261"/>
              </a:buClr>
              <a:buFont typeface="Titillium Web" pitchFamily="2"/>
              <a:buChar char="&gt;"/>
              <a:defRPr sz="1800"/>
            </a:lvl1pPr>
            <a:lvl2pPr>
              <a:lnSpc>
                <a:spcPct val="100000"/>
              </a:lnSpc>
              <a:buClr>
                <a:srgbClr val="203261"/>
              </a:buClr>
              <a:buFont typeface="Titillium Web" pitchFamily="2"/>
              <a:buChar char="&gt;"/>
              <a:defRPr sz="1800"/>
            </a:lvl2pPr>
            <a:lvl3pPr>
              <a:lnSpc>
                <a:spcPct val="100000"/>
              </a:lnSpc>
              <a:buClr>
                <a:srgbClr val="203261"/>
              </a:buClr>
              <a:buFont typeface="Titillium Web" pitchFamily="2"/>
              <a:buChar char="&gt;"/>
              <a:defRPr sz="1800"/>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11">
            <a:extLst>
              <a:ext uri="{FF2B5EF4-FFF2-40B4-BE49-F238E27FC236}">
                <a16:creationId xmlns:a16="http://schemas.microsoft.com/office/drawing/2014/main" id="{60EA5A1F-BC3B-C3A9-79FA-89F6169B12F1}"/>
              </a:ext>
            </a:extLst>
          </p:cNvPr>
          <p:cNvSpPr txBox="1">
            <a:spLocks noGrp="1"/>
          </p:cNvSpPr>
          <p:nvPr>
            <p:ph type="body" idx="4294967295"/>
          </p:nvPr>
        </p:nvSpPr>
        <p:spPr>
          <a:xfrm>
            <a:off x="5382579" y="1190521"/>
            <a:ext cx="6406057" cy="1061618"/>
          </a:xfrm>
        </p:spPr>
        <p:txBody>
          <a:bodyPr>
            <a:noAutofit/>
          </a:bodyPr>
          <a:lstStyle>
            <a:lvl1pPr marL="0" indent="0">
              <a:lnSpc>
                <a:spcPct val="70000"/>
              </a:lnSpc>
              <a:buNone/>
              <a:defRPr lang="en-US" sz="4400"/>
            </a:lvl1pPr>
          </a:lstStyle>
          <a:p>
            <a:pPr lvl="0"/>
            <a:r>
              <a:rPr lang="en-US"/>
              <a:t>Click to edit</a:t>
            </a:r>
          </a:p>
        </p:txBody>
      </p:sp>
    </p:spTree>
    <p:extLst>
      <p:ext uri="{BB962C8B-B14F-4D97-AF65-F5344CB8AC3E}">
        <p14:creationId xmlns:p14="http://schemas.microsoft.com/office/powerpoint/2010/main" val="1690729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5_Title Ext_Video_Gradient block_Sky Blue">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3DBA7CD7-6D07-A030-0149-B00F95E1E353}"/>
              </a:ext>
            </a:extLst>
          </p:cNvPr>
          <p:cNvSpPr txBox="1">
            <a:spLocks noGrp="1"/>
          </p:cNvSpPr>
          <p:nvPr>
            <p:ph type="body" idx="4294967295"/>
          </p:nvPr>
        </p:nvSpPr>
        <p:spPr>
          <a:xfrm>
            <a:off x="996293" y="883164"/>
            <a:ext cx="8650626" cy="1595015"/>
          </a:xfrm>
        </p:spPr>
        <p:txBody>
          <a:bodyPr>
            <a:noAutofit/>
          </a:bodyPr>
          <a:lstStyle>
            <a:lvl1pPr marL="0" indent="0">
              <a:lnSpc>
                <a:spcPct val="70000"/>
              </a:lnSpc>
              <a:buNone/>
              <a:defRPr sz="4800">
                <a:solidFill>
                  <a:srgbClr val="03AAEC"/>
                </a:solidFill>
              </a:defRPr>
            </a:lvl1pPr>
          </a:lstStyle>
          <a:p>
            <a:pPr lvl="0"/>
            <a:r>
              <a:rPr lang="en-GB"/>
              <a:t>LONGER HEADLINES TEMPLATE VERSION</a:t>
            </a:r>
            <a:endParaRPr lang="en-US"/>
          </a:p>
        </p:txBody>
      </p:sp>
      <p:sp>
        <p:nvSpPr>
          <p:cNvPr id="3" name="object 15">
            <a:extLst>
              <a:ext uri="{FF2B5EF4-FFF2-40B4-BE49-F238E27FC236}">
                <a16:creationId xmlns:a16="http://schemas.microsoft.com/office/drawing/2014/main" id="{79AAA242-F6B6-ADA8-5304-2F567BE56DFF}"/>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E11B7864-47F4-4C0E-BFA8-C9643BE5CDCD}" type="slidenum">
              <a:t>‹#›</a:t>
            </a:fld>
            <a:endParaRPr lang="en-GB" sz="1200" b="0" i="0" u="none" strike="noStrike" kern="1200" cap="none" spc="-15" baseline="0" dirty="0">
              <a:solidFill>
                <a:srgbClr val="203261"/>
              </a:solidFill>
              <a:uFillTx/>
              <a:latin typeface="Titillium Web Light" pitchFamily="2"/>
            </a:endParaRPr>
          </a:p>
        </p:txBody>
      </p:sp>
      <p:sp>
        <p:nvSpPr>
          <p:cNvPr id="4" name="object 2">
            <a:extLst>
              <a:ext uri="{FF2B5EF4-FFF2-40B4-BE49-F238E27FC236}">
                <a16:creationId xmlns:a16="http://schemas.microsoft.com/office/drawing/2014/main" id="{4B17D84A-00EC-F87E-333F-1EC27824AF67}"/>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5" name="object 4">
            <a:extLst>
              <a:ext uri="{FF2B5EF4-FFF2-40B4-BE49-F238E27FC236}">
                <a16:creationId xmlns:a16="http://schemas.microsoft.com/office/drawing/2014/main" id="{456A938C-F6E0-9B20-207F-74E33E6D93BC}"/>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6" name="object 5">
            <a:extLst>
              <a:ext uri="{FF2B5EF4-FFF2-40B4-BE49-F238E27FC236}">
                <a16:creationId xmlns:a16="http://schemas.microsoft.com/office/drawing/2014/main" id="{8E7ABA5F-004E-108E-4F1B-55B45C8F6295}"/>
              </a:ext>
            </a:extLst>
          </p:cNvPr>
          <p:cNvSpPr/>
          <p:nvPr/>
        </p:nvSpPr>
        <p:spPr>
          <a:xfrm>
            <a:off x="1591" y="2478179"/>
            <a:ext cx="761896" cy="2719197"/>
          </a:xfrm>
          <a:custGeom>
            <a:avLst/>
            <a:gdLst>
              <a:gd name="f0" fmla="val w"/>
              <a:gd name="f1" fmla="val h"/>
              <a:gd name="f2" fmla="val 0"/>
              <a:gd name="f3" fmla="val 1256665"/>
              <a:gd name="f4" fmla="val 4485005"/>
              <a:gd name="f5" fmla="val 33511"/>
              <a:gd name="f6" fmla="val 1237683"/>
              <a:gd name="f7" fmla="val 2232331"/>
              <a:gd name="f8" fmla="val 4450929"/>
              <a:gd name="f9" fmla="val 4484586"/>
              <a:gd name="f10" fmla="val 1256510"/>
              <a:gd name="f11" fmla="val 2232247"/>
              <a:gd name="f12" fmla="val 332244"/>
              <a:gd name="f13" fmla="val 365746"/>
              <a:gd name="f14" fmla="val 1051364"/>
              <a:gd name="f15" fmla="val 2233556"/>
              <a:gd name="f16" fmla="val 4118165"/>
              <a:gd name="f17" fmla="val 4151822"/>
              <a:gd name="f18" fmla="val 1070181"/>
              <a:gd name="f19" fmla="val 2233472"/>
              <a:gd name="f20" fmla="val 664482"/>
              <a:gd name="f21" fmla="val 698001"/>
              <a:gd name="f22" fmla="val 865025"/>
              <a:gd name="f23" fmla="val 2234770"/>
              <a:gd name="f24" fmla="val 3785363"/>
              <a:gd name="f25" fmla="val 3819024"/>
              <a:gd name="f26" fmla="val 883851"/>
              <a:gd name="f27" fmla="val 2234687"/>
              <a:gd name="f28" fmla="val 996730"/>
              <a:gd name="f29" fmla="val 1030252"/>
              <a:gd name="f30" fmla="val 678695"/>
              <a:gd name="f31" fmla="val 2235995"/>
              <a:gd name="f32" fmla="val 3452582"/>
              <a:gd name="f33" fmla="val 3486245"/>
              <a:gd name="f34" fmla="val 697522"/>
              <a:gd name="f35" fmla="val 2235912"/>
              <a:gd name="f36" fmla="val 1328968"/>
              <a:gd name="f37" fmla="val 1362473"/>
              <a:gd name="f38" fmla="val 492376"/>
              <a:gd name="f39" fmla="val 2237210"/>
              <a:gd name="f40" fmla="val 3119815"/>
              <a:gd name="f41" fmla="val 3153471"/>
              <a:gd name="f42" fmla="val 511192"/>
              <a:gd name="f43" fmla="val 2237126"/>
              <a:gd name="f44" fmla="val 1661216"/>
              <a:gd name="f45" fmla="val 1694724"/>
              <a:gd name="f46" fmla="val 306047"/>
              <a:gd name="f47" fmla="val 2238435"/>
              <a:gd name="f48" fmla="val 2787036"/>
              <a:gd name="f49" fmla="val 2820678"/>
              <a:gd name="f50" fmla="val 324863"/>
              <a:gd name="f51" fmla="val 2238351"/>
              <a:gd name="f52" fmla="val 1993454"/>
              <a:gd name="f53" fmla="val 2026964"/>
              <a:gd name="f54" fmla="val 119717"/>
              <a:gd name="f55" fmla="val 2239650"/>
              <a:gd name="f56" fmla="val 2454249"/>
              <a:gd name="f57" fmla="val 2487890"/>
              <a:gd name="f58" fmla="val 138534"/>
              <a:gd name="f59" fmla="val 2239566"/>
              <a:gd name="f60" fmla="*/ f0 1 1256665"/>
              <a:gd name="f61" fmla="*/ f1 1 4485005"/>
              <a:gd name="f62" fmla="val f2"/>
              <a:gd name="f63" fmla="val f3"/>
              <a:gd name="f64" fmla="val f4"/>
              <a:gd name="f65" fmla="+- f64 0 f62"/>
              <a:gd name="f66" fmla="+- f63 0 f62"/>
              <a:gd name="f67" fmla="*/ f66 1 1256665"/>
              <a:gd name="f68" fmla="*/ f65 1 4485005"/>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1256665" h="4485005">
                <a:moveTo>
                  <a:pt x="f2" y="f2"/>
                </a:moveTo>
                <a:lnTo>
                  <a:pt x="f2" y="f5"/>
                </a:lnTo>
                <a:lnTo>
                  <a:pt x="f6" y="f7"/>
                </a:lnTo>
                <a:lnTo>
                  <a:pt x="f2" y="f8"/>
                </a:lnTo>
                <a:lnTo>
                  <a:pt x="f2" y="f9"/>
                </a:lnTo>
                <a:lnTo>
                  <a:pt x="f10" y="f11"/>
                </a:lnTo>
                <a:lnTo>
                  <a:pt x="f2" y="f2"/>
                </a:lnTo>
                <a:close/>
              </a:path>
              <a:path w="1256665" h="4485005">
                <a:moveTo>
                  <a:pt x="f2" y="f12"/>
                </a:moveTo>
                <a:lnTo>
                  <a:pt x="f2" y="f13"/>
                </a:lnTo>
                <a:lnTo>
                  <a:pt x="f14" y="f15"/>
                </a:lnTo>
                <a:lnTo>
                  <a:pt x="f2" y="f16"/>
                </a:lnTo>
                <a:lnTo>
                  <a:pt x="f2" y="f17"/>
                </a:lnTo>
                <a:lnTo>
                  <a:pt x="f18" y="f19"/>
                </a:lnTo>
                <a:lnTo>
                  <a:pt x="f2" y="f12"/>
                </a:lnTo>
                <a:close/>
              </a:path>
              <a:path w="1256665" h="4485005">
                <a:moveTo>
                  <a:pt x="f2" y="f20"/>
                </a:moveTo>
                <a:lnTo>
                  <a:pt x="f2" y="f21"/>
                </a:lnTo>
                <a:lnTo>
                  <a:pt x="f22" y="f23"/>
                </a:lnTo>
                <a:lnTo>
                  <a:pt x="f2" y="f24"/>
                </a:lnTo>
                <a:lnTo>
                  <a:pt x="f2" y="f25"/>
                </a:lnTo>
                <a:lnTo>
                  <a:pt x="f26" y="f27"/>
                </a:lnTo>
                <a:lnTo>
                  <a:pt x="f2" y="f20"/>
                </a:lnTo>
                <a:close/>
              </a:path>
              <a:path w="1256665" h="4485005">
                <a:moveTo>
                  <a:pt x="f2" y="f28"/>
                </a:moveTo>
                <a:lnTo>
                  <a:pt x="f2" y="f29"/>
                </a:lnTo>
                <a:lnTo>
                  <a:pt x="f30" y="f31"/>
                </a:lnTo>
                <a:lnTo>
                  <a:pt x="f2" y="f32"/>
                </a:lnTo>
                <a:lnTo>
                  <a:pt x="f2" y="f33"/>
                </a:lnTo>
                <a:lnTo>
                  <a:pt x="f34" y="f35"/>
                </a:lnTo>
                <a:lnTo>
                  <a:pt x="f2" y="f28"/>
                </a:lnTo>
                <a:close/>
              </a:path>
              <a:path w="1256665" h="4485005">
                <a:moveTo>
                  <a:pt x="f2" y="f36"/>
                </a:moveTo>
                <a:lnTo>
                  <a:pt x="f2" y="f37"/>
                </a:lnTo>
                <a:lnTo>
                  <a:pt x="f38" y="f39"/>
                </a:lnTo>
                <a:lnTo>
                  <a:pt x="f2" y="f40"/>
                </a:lnTo>
                <a:lnTo>
                  <a:pt x="f2" y="f41"/>
                </a:lnTo>
                <a:lnTo>
                  <a:pt x="f42" y="f43"/>
                </a:lnTo>
                <a:lnTo>
                  <a:pt x="f2" y="f36"/>
                </a:lnTo>
                <a:close/>
              </a:path>
              <a:path w="1256665" h="4485005">
                <a:moveTo>
                  <a:pt x="f2" y="f44"/>
                </a:moveTo>
                <a:lnTo>
                  <a:pt x="f2" y="f45"/>
                </a:lnTo>
                <a:lnTo>
                  <a:pt x="f46" y="f47"/>
                </a:lnTo>
                <a:lnTo>
                  <a:pt x="f2" y="f48"/>
                </a:lnTo>
                <a:lnTo>
                  <a:pt x="f2" y="f49"/>
                </a:lnTo>
                <a:lnTo>
                  <a:pt x="f50" y="f51"/>
                </a:lnTo>
                <a:lnTo>
                  <a:pt x="f2" y="f44"/>
                </a:lnTo>
                <a:close/>
              </a:path>
              <a:path w="1256665" h="4485005">
                <a:moveTo>
                  <a:pt x="f2" y="f52"/>
                </a:moveTo>
                <a:lnTo>
                  <a:pt x="f2" y="f53"/>
                </a:lnTo>
                <a:lnTo>
                  <a:pt x="f54" y="f55"/>
                </a:lnTo>
                <a:lnTo>
                  <a:pt x="f2" y="f56"/>
                </a:lnTo>
                <a:lnTo>
                  <a:pt x="f2" y="f57"/>
                </a:lnTo>
                <a:lnTo>
                  <a:pt x="f58" y="f59"/>
                </a:lnTo>
                <a:lnTo>
                  <a:pt x="f2" y="f52"/>
                </a:lnTo>
                <a:close/>
              </a:path>
            </a:pathLst>
          </a:custGeom>
          <a:solidFill>
            <a:srgbClr val="03ABED">
              <a:alpha val="52999"/>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pic>
        <p:nvPicPr>
          <p:cNvPr id="7" name="Graphic 6">
            <a:extLst>
              <a:ext uri="{FF2B5EF4-FFF2-40B4-BE49-F238E27FC236}">
                <a16:creationId xmlns:a16="http://schemas.microsoft.com/office/drawing/2014/main" id="{3A1FCC30-C074-C500-53DE-13771E86E488}"/>
              </a:ext>
            </a:extLst>
          </p:cNvPr>
          <p:cNvPicPr>
            <a:picLocks noChangeAspect="1"/>
          </p:cNvPicPr>
          <p:nvPr/>
        </p:nvPicPr>
        <p:blipFill>
          <a:blip r:embed="rId2">
            <a:extLst>
              <a:ext uri="{96DAC541-7B7A-43D3-8B79-37D633B846F1}">
                <asvg:svgBlip xmlns:asvg="http://schemas.microsoft.com/office/drawing/2016/SVG/main" r:embed="rId3"/>
              </a:ext>
            </a:extLst>
          </a:blip>
          <a:srcRect l="8339" t="49572" r="63162" b="37895"/>
          <a:stretch>
            <a:fillRect/>
          </a:stretch>
        </p:blipFill>
        <p:spPr>
          <a:xfrm>
            <a:off x="8914138" y="649"/>
            <a:ext cx="3276276" cy="1395593"/>
          </a:xfrm>
          <a:prstGeom prst="rect">
            <a:avLst/>
          </a:prstGeom>
          <a:noFill/>
          <a:ln cap="flat">
            <a:noFill/>
          </a:ln>
        </p:spPr>
      </p:pic>
      <p:sp>
        <p:nvSpPr>
          <p:cNvPr id="8" name="Text Placeholder 2">
            <a:extLst>
              <a:ext uri="{FF2B5EF4-FFF2-40B4-BE49-F238E27FC236}">
                <a16:creationId xmlns:a16="http://schemas.microsoft.com/office/drawing/2014/main" id="{6A0871DB-5337-1BE2-6412-374AC9A85EB7}"/>
              </a:ext>
            </a:extLst>
          </p:cNvPr>
          <p:cNvSpPr txBox="1">
            <a:spLocks noGrp="1"/>
          </p:cNvSpPr>
          <p:nvPr>
            <p:ph idx="4294967295"/>
          </p:nvPr>
        </p:nvSpPr>
        <p:spPr>
          <a:xfrm>
            <a:off x="996293" y="2616198"/>
            <a:ext cx="8650626" cy="3638809"/>
          </a:xfrm>
          <a:solidFill>
            <a:srgbClr val="FFFFFF"/>
          </a:solidFill>
        </p:spPr>
        <p:txBody>
          <a:bodyPr/>
          <a:lstStyle>
            <a:lvl1pPr>
              <a:lnSpc>
                <a:spcPct val="100000"/>
              </a:lnSpc>
              <a:buClr>
                <a:srgbClr val="03AAEC"/>
              </a:buClr>
              <a:buFont typeface="Titillium Web" pitchFamily="2"/>
              <a:buChar char="&gt;"/>
              <a:defRPr/>
            </a:lvl1pPr>
            <a:lvl2pPr>
              <a:lnSpc>
                <a:spcPct val="100000"/>
              </a:lnSpc>
              <a:buClr>
                <a:srgbClr val="03AAEC"/>
              </a:buClr>
              <a:buFont typeface="Titillium Web" pitchFamily="2"/>
              <a:buChar char="&gt;"/>
              <a:defRPr/>
            </a:lvl2pPr>
            <a:lvl3pPr>
              <a:lnSpc>
                <a:spcPct val="100000"/>
              </a:lnSpc>
              <a:buClr>
                <a:srgbClr val="03AAEC"/>
              </a:buClr>
              <a:buFont typeface="Titillium Web" pitchFamily="2"/>
              <a:buChar char="&gt;"/>
              <a:defRPr/>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243372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8_Title Ext_Video_Gradient block_Sky Blue">
    <p:spTree>
      <p:nvGrpSpPr>
        <p:cNvPr id="1" name=""/>
        <p:cNvGrpSpPr/>
        <p:nvPr/>
      </p:nvGrpSpPr>
      <p:grpSpPr>
        <a:xfrm>
          <a:off x="0" y="0"/>
          <a:ext cx="0" cy="0"/>
          <a:chOff x="0" y="0"/>
          <a:chExt cx="0" cy="0"/>
        </a:xfrm>
      </p:grpSpPr>
      <p:sp>
        <p:nvSpPr>
          <p:cNvPr id="2" name="object 15">
            <a:extLst>
              <a:ext uri="{FF2B5EF4-FFF2-40B4-BE49-F238E27FC236}">
                <a16:creationId xmlns:a16="http://schemas.microsoft.com/office/drawing/2014/main" id="{A5D55791-C9E7-6F4E-CFA0-0A5C28B88559}"/>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E3FCBF72-BCC5-45B4-AE81-21741F63EF21}" type="slidenum">
              <a:t>‹#›</a:t>
            </a:fld>
            <a:endParaRPr lang="en-GB" sz="1200" b="0" i="0" u="none" strike="noStrike" kern="1200" cap="none" spc="-15" baseline="0" dirty="0">
              <a:solidFill>
                <a:srgbClr val="203261"/>
              </a:solidFill>
              <a:uFillTx/>
              <a:latin typeface="Titillium Web Light" pitchFamily="2"/>
            </a:endParaRPr>
          </a:p>
        </p:txBody>
      </p:sp>
      <p:sp>
        <p:nvSpPr>
          <p:cNvPr id="3" name="object 2">
            <a:extLst>
              <a:ext uri="{FF2B5EF4-FFF2-40B4-BE49-F238E27FC236}">
                <a16:creationId xmlns:a16="http://schemas.microsoft.com/office/drawing/2014/main" id="{A95DA426-7D7D-14AA-21C4-F8357A0D4630}"/>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4" name="object 4">
            <a:extLst>
              <a:ext uri="{FF2B5EF4-FFF2-40B4-BE49-F238E27FC236}">
                <a16:creationId xmlns:a16="http://schemas.microsoft.com/office/drawing/2014/main" id="{69A4FD50-CE0C-290C-1928-6BB27C4EE6D1}"/>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5" name="object 5">
            <a:extLst>
              <a:ext uri="{FF2B5EF4-FFF2-40B4-BE49-F238E27FC236}">
                <a16:creationId xmlns:a16="http://schemas.microsoft.com/office/drawing/2014/main" id="{48EA5484-6043-A3FE-15CB-B23C45E65E97}"/>
              </a:ext>
            </a:extLst>
          </p:cNvPr>
          <p:cNvSpPr/>
          <p:nvPr/>
        </p:nvSpPr>
        <p:spPr>
          <a:xfrm>
            <a:off x="1591" y="2478179"/>
            <a:ext cx="761896" cy="2719197"/>
          </a:xfrm>
          <a:custGeom>
            <a:avLst/>
            <a:gdLst>
              <a:gd name="f0" fmla="val w"/>
              <a:gd name="f1" fmla="val h"/>
              <a:gd name="f2" fmla="val 0"/>
              <a:gd name="f3" fmla="val 1256665"/>
              <a:gd name="f4" fmla="val 4485005"/>
              <a:gd name="f5" fmla="val 33511"/>
              <a:gd name="f6" fmla="val 1237683"/>
              <a:gd name="f7" fmla="val 2232331"/>
              <a:gd name="f8" fmla="val 4450929"/>
              <a:gd name="f9" fmla="val 4484586"/>
              <a:gd name="f10" fmla="val 1256510"/>
              <a:gd name="f11" fmla="val 2232247"/>
              <a:gd name="f12" fmla="val 332244"/>
              <a:gd name="f13" fmla="val 365746"/>
              <a:gd name="f14" fmla="val 1051364"/>
              <a:gd name="f15" fmla="val 2233556"/>
              <a:gd name="f16" fmla="val 4118165"/>
              <a:gd name="f17" fmla="val 4151822"/>
              <a:gd name="f18" fmla="val 1070181"/>
              <a:gd name="f19" fmla="val 2233472"/>
              <a:gd name="f20" fmla="val 664482"/>
              <a:gd name="f21" fmla="val 698001"/>
              <a:gd name="f22" fmla="val 865025"/>
              <a:gd name="f23" fmla="val 2234770"/>
              <a:gd name="f24" fmla="val 3785363"/>
              <a:gd name="f25" fmla="val 3819024"/>
              <a:gd name="f26" fmla="val 883851"/>
              <a:gd name="f27" fmla="val 2234687"/>
              <a:gd name="f28" fmla="val 996730"/>
              <a:gd name="f29" fmla="val 1030252"/>
              <a:gd name="f30" fmla="val 678695"/>
              <a:gd name="f31" fmla="val 2235995"/>
              <a:gd name="f32" fmla="val 3452582"/>
              <a:gd name="f33" fmla="val 3486245"/>
              <a:gd name="f34" fmla="val 697522"/>
              <a:gd name="f35" fmla="val 2235912"/>
              <a:gd name="f36" fmla="val 1328968"/>
              <a:gd name="f37" fmla="val 1362473"/>
              <a:gd name="f38" fmla="val 492376"/>
              <a:gd name="f39" fmla="val 2237210"/>
              <a:gd name="f40" fmla="val 3119815"/>
              <a:gd name="f41" fmla="val 3153471"/>
              <a:gd name="f42" fmla="val 511192"/>
              <a:gd name="f43" fmla="val 2237126"/>
              <a:gd name="f44" fmla="val 1661216"/>
              <a:gd name="f45" fmla="val 1694724"/>
              <a:gd name="f46" fmla="val 306047"/>
              <a:gd name="f47" fmla="val 2238435"/>
              <a:gd name="f48" fmla="val 2787036"/>
              <a:gd name="f49" fmla="val 2820678"/>
              <a:gd name="f50" fmla="val 324863"/>
              <a:gd name="f51" fmla="val 2238351"/>
              <a:gd name="f52" fmla="val 1993454"/>
              <a:gd name="f53" fmla="val 2026964"/>
              <a:gd name="f54" fmla="val 119717"/>
              <a:gd name="f55" fmla="val 2239650"/>
              <a:gd name="f56" fmla="val 2454249"/>
              <a:gd name="f57" fmla="val 2487890"/>
              <a:gd name="f58" fmla="val 138534"/>
              <a:gd name="f59" fmla="val 2239566"/>
              <a:gd name="f60" fmla="*/ f0 1 1256665"/>
              <a:gd name="f61" fmla="*/ f1 1 4485005"/>
              <a:gd name="f62" fmla="val f2"/>
              <a:gd name="f63" fmla="val f3"/>
              <a:gd name="f64" fmla="val f4"/>
              <a:gd name="f65" fmla="+- f64 0 f62"/>
              <a:gd name="f66" fmla="+- f63 0 f62"/>
              <a:gd name="f67" fmla="*/ f66 1 1256665"/>
              <a:gd name="f68" fmla="*/ f65 1 4485005"/>
              <a:gd name="f69" fmla="*/ f62 1 f67"/>
              <a:gd name="f70" fmla="*/ f63 1 f67"/>
              <a:gd name="f71" fmla="*/ f62 1 f68"/>
              <a:gd name="f72" fmla="*/ f64 1 f68"/>
              <a:gd name="f73" fmla="*/ f69 f60 1"/>
              <a:gd name="f74" fmla="*/ f70 f60 1"/>
              <a:gd name="f75" fmla="*/ f72 f61 1"/>
              <a:gd name="f76" fmla="*/ f71 f61 1"/>
            </a:gdLst>
            <a:ahLst/>
            <a:cxnLst>
              <a:cxn ang="3cd4">
                <a:pos x="hc" y="t"/>
              </a:cxn>
              <a:cxn ang="0">
                <a:pos x="r" y="vc"/>
              </a:cxn>
              <a:cxn ang="cd4">
                <a:pos x="hc" y="b"/>
              </a:cxn>
              <a:cxn ang="cd2">
                <a:pos x="l" y="vc"/>
              </a:cxn>
            </a:cxnLst>
            <a:rect l="f73" t="f76" r="f74" b="f75"/>
            <a:pathLst>
              <a:path w="1256665" h="4485005">
                <a:moveTo>
                  <a:pt x="f2" y="f2"/>
                </a:moveTo>
                <a:lnTo>
                  <a:pt x="f2" y="f5"/>
                </a:lnTo>
                <a:lnTo>
                  <a:pt x="f6" y="f7"/>
                </a:lnTo>
                <a:lnTo>
                  <a:pt x="f2" y="f8"/>
                </a:lnTo>
                <a:lnTo>
                  <a:pt x="f2" y="f9"/>
                </a:lnTo>
                <a:lnTo>
                  <a:pt x="f10" y="f11"/>
                </a:lnTo>
                <a:lnTo>
                  <a:pt x="f2" y="f2"/>
                </a:lnTo>
                <a:close/>
              </a:path>
              <a:path w="1256665" h="4485005">
                <a:moveTo>
                  <a:pt x="f2" y="f12"/>
                </a:moveTo>
                <a:lnTo>
                  <a:pt x="f2" y="f13"/>
                </a:lnTo>
                <a:lnTo>
                  <a:pt x="f14" y="f15"/>
                </a:lnTo>
                <a:lnTo>
                  <a:pt x="f2" y="f16"/>
                </a:lnTo>
                <a:lnTo>
                  <a:pt x="f2" y="f17"/>
                </a:lnTo>
                <a:lnTo>
                  <a:pt x="f18" y="f19"/>
                </a:lnTo>
                <a:lnTo>
                  <a:pt x="f2" y="f12"/>
                </a:lnTo>
                <a:close/>
              </a:path>
              <a:path w="1256665" h="4485005">
                <a:moveTo>
                  <a:pt x="f2" y="f20"/>
                </a:moveTo>
                <a:lnTo>
                  <a:pt x="f2" y="f21"/>
                </a:lnTo>
                <a:lnTo>
                  <a:pt x="f22" y="f23"/>
                </a:lnTo>
                <a:lnTo>
                  <a:pt x="f2" y="f24"/>
                </a:lnTo>
                <a:lnTo>
                  <a:pt x="f2" y="f25"/>
                </a:lnTo>
                <a:lnTo>
                  <a:pt x="f26" y="f27"/>
                </a:lnTo>
                <a:lnTo>
                  <a:pt x="f2" y="f20"/>
                </a:lnTo>
                <a:close/>
              </a:path>
              <a:path w="1256665" h="4485005">
                <a:moveTo>
                  <a:pt x="f2" y="f28"/>
                </a:moveTo>
                <a:lnTo>
                  <a:pt x="f2" y="f29"/>
                </a:lnTo>
                <a:lnTo>
                  <a:pt x="f30" y="f31"/>
                </a:lnTo>
                <a:lnTo>
                  <a:pt x="f2" y="f32"/>
                </a:lnTo>
                <a:lnTo>
                  <a:pt x="f2" y="f33"/>
                </a:lnTo>
                <a:lnTo>
                  <a:pt x="f34" y="f35"/>
                </a:lnTo>
                <a:lnTo>
                  <a:pt x="f2" y="f28"/>
                </a:lnTo>
                <a:close/>
              </a:path>
              <a:path w="1256665" h="4485005">
                <a:moveTo>
                  <a:pt x="f2" y="f36"/>
                </a:moveTo>
                <a:lnTo>
                  <a:pt x="f2" y="f37"/>
                </a:lnTo>
                <a:lnTo>
                  <a:pt x="f38" y="f39"/>
                </a:lnTo>
                <a:lnTo>
                  <a:pt x="f2" y="f40"/>
                </a:lnTo>
                <a:lnTo>
                  <a:pt x="f2" y="f41"/>
                </a:lnTo>
                <a:lnTo>
                  <a:pt x="f42" y="f43"/>
                </a:lnTo>
                <a:lnTo>
                  <a:pt x="f2" y="f36"/>
                </a:lnTo>
                <a:close/>
              </a:path>
              <a:path w="1256665" h="4485005">
                <a:moveTo>
                  <a:pt x="f2" y="f44"/>
                </a:moveTo>
                <a:lnTo>
                  <a:pt x="f2" y="f45"/>
                </a:lnTo>
                <a:lnTo>
                  <a:pt x="f46" y="f47"/>
                </a:lnTo>
                <a:lnTo>
                  <a:pt x="f2" y="f48"/>
                </a:lnTo>
                <a:lnTo>
                  <a:pt x="f2" y="f49"/>
                </a:lnTo>
                <a:lnTo>
                  <a:pt x="f50" y="f51"/>
                </a:lnTo>
                <a:lnTo>
                  <a:pt x="f2" y="f44"/>
                </a:lnTo>
                <a:close/>
              </a:path>
              <a:path w="1256665" h="4485005">
                <a:moveTo>
                  <a:pt x="f2" y="f52"/>
                </a:moveTo>
                <a:lnTo>
                  <a:pt x="f2" y="f53"/>
                </a:lnTo>
                <a:lnTo>
                  <a:pt x="f54" y="f55"/>
                </a:lnTo>
                <a:lnTo>
                  <a:pt x="f2" y="f56"/>
                </a:lnTo>
                <a:lnTo>
                  <a:pt x="f2" y="f57"/>
                </a:lnTo>
                <a:lnTo>
                  <a:pt x="f58" y="f59"/>
                </a:lnTo>
                <a:lnTo>
                  <a:pt x="f2" y="f52"/>
                </a:lnTo>
                <a:close/>
              </a:path>
            </a:pathLst>
          </a:custGeom>
          <a:solidFill>
            <a:srgbClr val="203261"/>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pic>
        <p:nvPicPr>
          <p:cNvPr id="6" name="Graphic 6">
            <a:extLst>
              <a:ext uri="{FF2B5EF4-FFF2-40B4-BE49-F238E27FC236}">
                <a16:creationId xmlns:a16="http://schemas.microsoft.com/office/drawing/2014/main" id="{4B5FB1E2-F5C6-6506-34F9-F1FCE8A7584D}"/>
              </a:ext>
            </a:extLst>
          </p:cNvPr>
          <p:cNvPicPr>
            <a:picLocks noChangeAspect="1"/>
          </p:cNvPicPr>
          <p:nvPr/>
        </p:nvPicPr>
        <p:blipFill>
          <a:blip r:embed="rId2">
            <a:extLst>
              <a:ext uri="{96DAC541-7B7A-43D3-8B79-37D633B846F1}">
                <asvg:svgBlip xmlns:asvg="http://schemas.microsoft.com/office/drawing/2016/SVG/main" r:embed="rId3"/>
              </a:ext>
            </a:extLst>
          </a:blip>
          <a:srcRect l="8339" t="49572" r="63162" b="37895"/>
          <a:stretch>
            <a:fillRect/>
          </a:stretch>
        </p:blipFill>
        <p:spPr>
          <a:xfrm>
            <a:off x="8914138" y="649"/>
            <a:ext cx="3276276" cy="1395593"/>
          </a:xfrm>
          <a:prstGeom prst="rect">
            <a:avLst/>
          </a:prstGeom>
          <a:noFill/>
          <a:ln cap="flat">
            <a:noFill/>
          </a:ln>
        </p:spPr>
      </p:pic>
      <p:sp>
        <p:nvSpPr>
          <p:cNvPr id="7" name="Text Placeholder 11">
            <a:extLst>
              <a:ext uri="{FF2B5EF4-FFF2-40B4-BE49-F238E27FC236}">
                <a16:creationId xmlns:a16="http://schemas.microsoft.com/office/drawing/2014/main" id="{7C875151-79D5-B84C-0847-0A68A8271EC8}"/>
              </a:ext>
            </a:extLst>
          </p:cNvPr>
          <p:cNvSpPr txBox="1">
            <a:spLocks noGrp="1"/>
          </p:cNvSpPr>
          <p:nvPr>
            <p:ph type="body" idx="4294967295"/>
          </p:nvPr>
        </p:nvSpPr>
        <p:spPr>
          <a:xfrm>
            <a:off x="996293" y="883164"/>
            <a:ext cx="8650626" cy="1595015"/>
          </a:xfrm>
        </p:spPr>
        <p:txBody>
          <a:bodyPr>
            <a:noAutofit/>
          </a:bodyPr>
          <a:lstStyle>
            <a:lvl1pPr marL="0" indent="0">
              <a:lnSpc>
                <a:spcPct val="70000"/>
              </a:lnSpc>
              <a:buNone/>
              <a:defRPr sz="4800"/>
            </a:lvl1pPr>
          </a:lstStyle>
          <a:p>
            <a:pPr lvl="0"/>
            <a:r>
              <a:rPr lang="en-GB"/>
              <a:t>LONGER HEADLINES TEMPLATE VERSION</a:t>
            </a:r>
            <a:endParaRPr lang="en-US"/>
          </a:p>
        </p:txBody>
      </p:sp>
      <p:sp>
        <p:nvSpPr>
          <p:cNvPr id="8" name="Text Placeholder 2">
            <a:extLst>
              <a:ext uri="{FF2B5EF4-FFF2-40B4-BE49-F238E27FC236}">
                <a16:creationId xmlns:a16="http://schemas.microsoft.com/office/drawing/2014/main" id="{F5092CD1-5B52-31F3-D794-BEE3D21C0523}"/>
              </a:ext>
            </a:extLst>
          </p:cNvPr>
          <p:cNvSpPr txBox="1">
            <a:spLocks noGrp="1"/>
          </p:cNvSpPr>
          <p:nvPr>
            <p:ph idx="4294967295"/>
          </p:nvPr>
        </p:nvSpPr>
        <p:spPr>
          <a:xfrm>
            <a:off x="996293" y="2616198"/>
            <a:ext cx="8650626" cy="3638809"/>
          </a:xfrm>
          <a:solidFill>
            <a:srgbClr val="FFFFFF"/>
          </a:solidFill>
        </p:spPr>
        <p:txBody>
          <a:bodyPr/>
          <a:lstStyle>
            <a:lvl1pPr>
              <a:lnSpc>
                <a:spcPct val="100000"/>
              </a:lnSpc>
              <a:buClr>
                <a:srgbClr val="203261"/>
              </a:buClr>
              <a:buFont typeface="Titillium Web" pitchFamily="2"/>
              <a:buChar char="&gt;"/>
              <a:defRPr/>
            </a:lvl1pPr>
            <a:lvl2pPr>
              <a:lnSpc>
                <a:spcPct val="100000"/>
              </a:lnSpc>
              <a:buClr>
                <a:srgbClr val="203261"/>
              </a:buClr>
              <a:buFont typeface="Titillium Web" pitchFamily="2"/>
              <a:buChar char="&gt;"/>
              <a:defRPr/>
            </a:lvl2pPr>
            <a:lvl3pPr>
              <a:lnSpc>
                <a:spcPct val="100000"/>
              </a:lnSpc>
              <a:buClr>
                <a:srgbClr val="203261"/>
              </a:buClr>
              <a:buFont typeface="Titillium Web" pitchFamily="2"/>
              <a:buChar char="&gt;"/>
              <a:defRPr/>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874693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20_Title Ext_Video_Gradient block_Sky Blue">
    <p:bg>
      <p:bgPr>
        <a:solidFill>
          <a:srgbClr val="20326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7714A358-8BC6-6152-AE89-9380B2626475}"/>
              </a:ext>
            </a:extLst>
          </p:cNvPr>
          <p:cNvSpPr txBox="1">
            <a:spLocks noGrp="1"/>
          </p:cNvSpPr>
          <p:nvPr>
            <p:ph type="body" idx="4294967295"/>
          </p:nvPr>
        </p:nvSpPr>
        <p:spPr>
          <a:xfrm>
            <a:off x="1678957" y="2862584"/>
            <a:ext cx="8650626" cy="1044089"/>
          </a:xfrm>
        </p:spPr>
        <p:txBody>
          <a:bodyPr>
            <a:noAutofit/>
          </a:bodyPr>
          <a:lstStyle>
            <a:lvl1pPr marL="0" indent="0">
              <a:lnSpc>
                <a:spcPct val="70000"/>
              </a:lnSpc>
              <a:buNone/>
              <a:defRPr sz="4800">
                <a:solidFill>
                  <a:srgbClr val="FFFFFF"/>
                </a:solidFill>
              </a:defRPr>
            </a:lvl1pPr>
          </a:lstStyle>
          <a:p>
            <a:pPr lvl="0"/>
            <a:r>
              <a:rPr lang="en-GB"/>
              <a:t>LONGER HEADLINES TEMPLATE VERSION</a:t>
            </a:r>
            <a:endParaRPr lang="en-US"/>
          </a:p>
        </p:txBody>
      </p:sp>
      <p:sp>
        <p:nvSpPr>
          <p:cNvPr id="3" name="object 15">
            <a:extLst>
              <a:ext uri="{FF2B5EF4-FFF2-40B4-BE49-F238E27FC236}">
                <a16:creationId xmlns:a16="http://schemas.microsoft.com/office/drawing/2014/main" id="{A2169F81-E693-BDBD-EF0B-86AB03CBAEFD}"/>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2DE5B5D8-8CF9-498A-849C-74C1B91DDE11}" type="slidenum">
              <a:t>‹#›</a:t>
            </a:fld>
            <a:endParaRPr lang="en-GB" sz="1200" b="0" i="0" u="none" strike="noStrike" kern="1200" cap="none" spc="-15" baseline="0" dirty="0">
              <a:solidFill>
                <a:srgbClr val="FFFFFF"/>
              </a:solidFill>
              <a:uFillTx/>
              <a:latin typeface="Titillium Web Light" pitchFamily="2"/>
            </a:endParaRPr>
          </a:p>
        </p:txBody>
      </p:sp>
      <p:sp>
        <p:nvSpPr>
          <p:cNvPr id="4" name="object 2">
            <a:extLst>
              <a:ext uri="{FF2B5EF4-FFF2-40B4-BE49-F238E27FC236}">
                <a16:creationId xmlns:a16="http://schemas.microsoft.com/office/drawing/2014/main" id="{A4A98205-CAD0-BBC7-9F13-B6FC26378488}"/>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FFFFFF"/>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FFFFFF"/>
              </a:solidFill>
              <a:uFillTx/>
              <a:latin typeface="Calibri"/>
            </a:endParaRPr>
          </a:p>
        </p:txBody>
      </p:sp>
      <p:sp>
        <p:nvSpPr>
          <p:cNvPr id="5" name="object 4">
            <a:extLst>
              <a:ext uri="{FF2B5EF4-FFF2-40B4-BE49-F238E27FC236}">
                <a16:creationId xmlns:a16="http://schemas.microsoft.com/office/drawing/2014/main" id="{D3AE7E0D-9E99-AACF-E74F-813B39649D75}"/>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FFFFFF"/>
                </a:solidFill>
                <a:uFillTx/>
                <a:latin typeface="Titillium Web Light" pitchFamily="2"/>
                <a:cs typeface="Titillium Web"/>
              </a:rPr>
              <a:t>INDUCTION</a:t>
            </a:r>
            <a:r>
              <a:rPr lang="en-GB" sz="1000" b="0" i="0" u="none" strike="noStrike" kern="1200" cap="none" spc="-55" baseline="0" dirty="0">
                <a:solidFill>
                  <a:srgbClr val="FFFFFF"/>
                </a:solidFill>
                <a:uFillTx/>
                <a:latin typeface="Titillium Web Light" pitchFamily="2"/>
                <a:cs typeface="Titillium Web"/>
              </a:rPr>
              <a:t> </a:t>
            </a:r>
            <a:r>
              <a:rPr lang="en-GB" sz="1000" b="0" i="0" u="none" strike="noStrike" kern="1200" cap="none" spc="-6" baseline="0" dirty="0">
                <a:solidFill>
                  <a:srgbClr val="FFFFFF"/>
                </a:solidFill>
                <a:uFillTx/>
                <a:latin typeface="Titillium Web Light" pitchFamily="2"/>
                <a:cs typeface="Titillium Web"/>
              </a:rPr>
              <a:t>PRESENTATION</a:t>
            </a:r>
            <a:endParaRPr lang="en-GB" sz="1000" b="0" i="0" u="none" strike="noStrike" kern="1200" cap="none" spc="0" baseline="0" dirty="0">
              <a:solidFill>
                <a:srgbClr val="FFFFFF"/>
              </a:solidFill>
              <a:uFillTx/>
              <a:latin typeface="Titillium Web Light" pitchFamily="2"/>
              <a:cs typeface="Titillium Web"/>
            </a:endParaRPr>
          </a:p>
        </p:txBody>
      </p:sp>
      <p:pic>
        <p:nvPicPr>
          <p:cNvPr id="6" name="Graphic 6">
            <a:extLst>
              <a:ext uri="{FF2B5EF4-FFF2-40B4-BE49-F238E27FC236}">
                <a16:creationId xmlns:a16="http://schemas.microsoft.com/office/drawing/2014/main" id="{2D6D2319-618A-FD95-58E6-017A4C87DBAC}"/>
              </a:ext>
            </a:extLst>
          </p:cNvPr>
          <p:cNvPicPr>
            <a:picLocks noChangeAspect="1"/>
          </p:cNvPicPr>
          <p:nvPr/>
        </p:nvPicPr>
        <p:blipFill>
          <a:blip r:embed="rId2">
            <a:extLst>
              <a:ext uri="{96DAC541-7B7A-43D3-8B79-37D633B846F1}">
                <asvg:svgBlip xmlns:asvg="http://schemas.microsoft.com/office/drawing/2016/SVG/main" r:embed="rId3"/>
              </a:ext>
            </a:extLst>
          </a:blip>
          <a:srcRect l="-3547" t="47520" r="52163" b="34764"/>
          <a:stretch>
            <a:fillRect/>
          </a:stretch>
        </p:blipFill>
        <p:spPr>
          <a:xfrm rot="16200004">
            <a:off x="-1967213" y="1967231"/>
            <a:ext cx="5907179" cy="1972735"/>
          </a:xfrm>
          <a:prstGeom prst="rect">
            <a:avLst/>
          </a:prstGeom>
          <a:noFill/>
          <a:ln cap="flat">
            <a:noFill/>
          </a:ln>
        </p:spPr>
      </p:pic>
      <p:sp>
        <p:nvSpPr>
          <p:cNvPr id="7" name="Text Placeholder 5">
            <a:extLst>
              <a:ext uri="{FF2B5EF4-FFF2-40B4-BE49-F238E27FC236}">
                <a16:creationId xmlns:a16="http://schemas.microsoft.com/office/drawing/2014/main" id="{D2DEFE62-299C-857E-1D7E-A560CFA4B172}"/>
              </a:ext>
            </a:extLst>
          </p:cNvPr>
          <p:cNvSpPr txBox="1">
            <a:spLocks noGrp="1"/>
          </p:cNvSpPr>
          <p:nvPr>
            <p:ph type="body" idx="4294967295"/>
          </p:nvPr>
        </p:nvSpPr>
        <p:spPr>
          <a:xfrm>
            <a:off x="1678957" y="4018769"/>
            <a:ext cx="4273110" cy="1280196"/>
          </a:xfrm>
        </p:spPr>
        <p:txBody>
          <a:bodyPr/>
          <a:lstStyle>
            <a:lvl1pPr marL="0" indent="0">
              <a:buNone/>
              <a:defRPr lang="en-US" sz="14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14796129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1_Title Ext_Video_Gradient block_Sky Blue">
    <p:bg>
      <p:bgPr>
        <a:solidFill>
          <a:srgbClr val="03AAEC"/>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F5F229DA-D0CC-5C29-BF02-C0EA6DCE4109}"/>
              </a:ext>
            </a:extLst>
          </p:cNvPr>
          <p:cNvSpPr txBox="1">
            <a:spLocks noGrp="1"/>
          </p:cNvSpPr>
          <p:nvPr>
            <p:ph type="body" idx="4294967295"/>
          </p:nvPr>
        </p:nvSpPr>
        <p:spPr>
          <a:xfrm>
            <a:off x="1678957" y="2862584"/>
            <a:ext cx="8650626" cy="1044089"/>
          </a:xfrm>
        </p:spPr>
        <p:txBody>
          <a:bodyPr>
            <a:noAutofit/>
          </a:bodyPr>
          <a:lstStyle>
            <a:lvl1pPr marL="0" indent="0">
              <a:lnSpc>
                <a:spcPct val="70000"/>
              </a:lnSpc>
              <a:buNone/>
              <a:defRPr sz="4800">
                <a:solidFill>
                  <a:srgbClr val="FFFFFF"/>
                </a:solidFill>
              </a:defRPr>
            </a:lvl1pPr>
          </a:lstStyle>
          <a:p>
            <a:pPr lvl="0"/>
            <a:r>
              <a:rPr lang="en-GB"/>
              <a:t>LONGER HEADLINES TEMPLATE VERSION</a:t>
            </a:r>
            <a:endParaRPr lang="en-US"/>
          </a:p>
        </p:txBody>
      </p:sp>
      <p:sp>
        <p:nvSpPr>
          <p:cNvPr id="3" name="object 15">
            <a:extLst>
              <a:ext uri="{FF2B5EF4-FFF2-40B4-BE49-F238E27FC236}">
                <a16:creationId xmlns:a16="http://schemas.microsoft.com/office/drawing/2014/main" id="{A1598B9A-9C67-A0DB-EBD5-CAD44FC17A6B}"/>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E77FBC93-D89C-42A1-B87C-1CC137C222AC}" type="slidenum">
              <a:t>‹#›</a:t>
            </a:fld>
            <a:endParaRPr lang="en-GB" sz="1200" b="0" i="0" u="none" strike="noStrike" kern="1200" cap="none" spc="-15" baseline="0" dirty="0">
              <a:solidFill>
                <a:srgbClr val="FFFFFF"/>
              </a:solidFill>
              <a:uFillTx/>
              <a:latin typeface="Titillium Web Light" pitchFamily="2"/>
            </a:endParaRPr>
          </a:p>
        </p:txBody>
      </p:sp>
      <p:sp>
        <p:nvSpPr>
          <p:cNvPr id="4" name="object 2">
            <a:extLst>
              <a:ext uri="{FF2B5EF4-FFF2-40B4-BE49-F238E27FC236}">
                <a16:creationId xmlns:a16="http://schemas.microsoft.com/office/drawing/2014/main" id="{E30C0DCF-E7EC-F543-4184-8D497EED7E08}"/>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FFFFFF"/>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FFFFFF"/>
              </a:solidFill>
              <a:uFillTx/>
              <a:latin typeface="Calibri"/>
            </a:endParaRPr>
          </a:p>
        </p:txBody>
      </p:sp>
      <p:sp>
        <p:nvSpPr>
          <p:cNvPr id="5" name="object 4">
            <a:extLst>
              <a:ext uri="{FF2B5EF4-FFF2-40B4-BE49-F238E27FC236}">
                <a16:creationId xmlns:a16="http://schemas.microsoft.com/office/drawing/2014/main" id="{50D10431-ED1F-2783-24CD-F17715A50DF0}"/>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FFFFFF"/>
                </a:solidFill>
                <a:uFillTx/>
                <a:latin typeface="Titillium Web Light" pitchFamily="2"/>
                <a:cs typeface="Titillium Web"/>
              </a:rPr>
              <a:t>INDUCTION</a:t>
            </a:r>
            <a:r>
              <a:rPr lang="en-GB" sz="1000" b="0" i="0" u="none" strike="noStrike" kern="1200" cap="none" spc="-55" baseline="0" dirty="0">
                <a:solidFill>
                  <a:srgbClr val="FFFFFF"/>
                </a:solidFill>
                <a:uFillTx/>
                <a:latin typeface="Titillium Web Light" pitchFamily="2"/>
                <a:cs typeface="Titillium Web"/>
              </a:rPr>
              <a:t> </a:t>
            </a:r>
            <a:r>
              <a:rPr lang="en-GB" sz="1000" b="0" i="0" u="none" strike="noStrike" kern="1200" cap="none" spc="-6" baseline="0" dirty="0">
                <a:solidFill>
                  <a:srgbClr val="FFFFFF"/>
                </a:solidFill>
                <a:uFillTx/>
                <a:latin typeface="Titillium Web Light" pitchFamily="2"/>
                <a:cs typeface="Titillium Web"/>
              </a:rPr>
              <a:t>PRESENTATION</a:t>
            </a:r>
            <a:endParaRPr lang="en-GB" sz="1000" b="0" i="0" u="none" strike="noStrike" kern="1200" cap="none" spc="0" baseline="0" dirty="0">
              <a:solidFill>
                <a:srgbClr val="FFFFFF"/>
              </a:solidFill>
              <a:uFillTx/>
              <a:latin typeface="Titillium Web Light" pitchFamily="2"/>
              <a:cs typeface="Titillium Web"/>
            </a:endParaRPr>
          </a:p>
        </p:txBody>
      </p:sp>
      <p:pic>
        <p:nvPicPr>
          <p:cNvPr id="6" name="Graphic 6">
            <a:extLst>
              <a:ext uri="{FF2B5EF4-FFF2-40B4-BE49-F238E27FC236}">
                <a16:creationId xmlns:a16="http://schemas.microsoft.com/office/drawing/2014/main" id="{01C7FF7A-8988-456A-8812-804F1AA5B5E9}"/>
              </a:ext>
            </a:extLst>
          </p:cNvPr>
          <p:cNvPicPr>
            <a:picLocks noChangeAspect="1"/>
          </p:cNvPicPr>
          <p:nvPr/>
        </p:nvPicPr>
        <p:blipFill>
          <a:blip r:embed="rId2">
            <a:extLst>
              <a:ext uri="{96DAC541-7B7A-43D3-8B79-37D633B846F1}">
                <asvg:svgBlip xmlns:asvg="http://schemas.microsoft.com/office/drawing/2016/SVG/main" r:embed="rId3"/>
              </a:ext>
            </a:extLst>
          </a:blip>
          <a:srcRect l="-3547" t="47520" r="52163" b="34764"/>
          <a:stretch>
            <a:fillRect/>
          </a:stretch>
        </p:blipFill>
        <p:spPr>
          <a:xfrm rot="16200004">
            <a:off x="-1967213" y="1967231"/>
            <a:ext cx="5907179" cy="1972735"/>
          </a:xfrm>
          <a:prstGeom prst="rect">
            <a:avLst/>
          </a:prstGeom>
          <a:noFill/>
          <a:ln cap="flat">
            <a:noFill/>
          </a:ln>
        </p:spPr>
      </p:pic>
      <p:sp>
        <p:nvSpPr>
          <p:cNvPr id="7" name="Text Placeholder 5">
            <a:extLst>
              <a:ext uri="{FF2B5EF4-FFF2-40B4-BE49-F238E27FC236}">
                <a16:creationId xmlns:a16="http://schemas.microsoft.com/office/drawing/2014/main" id="{21087BA8-451E-28BB-9D2E-DEFC7B1FB536}"/>
              </a:ext>
            </a:extLst>
          </p:cNvPr>
          <p:cNvSpPr txBox="1">
            <a:spLocks noGrp="1"/>
          </p:cNvSpPr>
          <p:nvPr>
            <p:ph type="body" idx="4294967295"/>
          </p:nvPr>
        </p:nvSpPr>
        <p:spPr>
          <a:xfrm>
            <a:off x="1678957" y="4018769"/>
            <a:ext cx="4273110" cy="1280196"/>
          </a:xfrm>
        </p:spPr>
        <p:txBody>
          <a:bodyPr/>
          <a:lstStyle>
            <a:lvl1pPr marL="0" indent="0">
              <a:buNone/>
              <a:defRPr lang="en-US" sz="14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34092412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6_Title Ext_Video_Gradient block_Sky Blue">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DDC21000-A10F-465E-4687-D1018755E043}"/>
              </a:ext>
            </a:extLst>
          </p:cNvPr>
          <p:cNvSpPr txBox="1">
            <a:spLocks noGrp="1"/>
          </p:cNvSpPr>
          <p:nvPr>
            <p:ph type="body" idx="4294967295"/>
          </p:nvPr>
        </p:nvSpPr>
        <p:spPr>
          <a:xfrm>
            <a:off x="592138" y="985622"/>
            <a:ext cx="8898995" cy="1215703"/>
          </a:xfrm>
        </p:spPr>
        <p:txBody>
          <a:bodyPr>
            <a:noAutofit/>
          </a:bodyPr>
          <a:lstStyle>
            <a:lvl1pPr marL="0" indent="0">
              <a:lnSpc>
                <a:spcPct val="70000"/>
              </a:lnSpc>
              <a:buNone/>
              <a:defRPr lang="en-US" sz="4800">
                <a:solidFill>
                  <a:srgbClr val="03AAEC"/>
                </a:solidFill>
              </a:defRPr>
            </a:lvl1pPr>
          </a:lstStyle>
          <a:p>
            <a:pPr lvl="0"/>
            <a:r>
              <a:rPr lang="en-US"/>
              <a:t>CLICK TO EDIT</a:t>
            </a:r>
          </a:p>
        </p:txBody>
      </p:sp>
      <p:sp>
        <p:nvSpPr>
          <p:cNvPr id="3" name="object 15">
            <a:extLst>
              <a:ext uri="{FF2B5EF4-FFF2-40B4-BE49-F238E27FC236}">
                <a16:creationId xmlns:a16="http://schemas.microsoft.com/office/drawing/2014/main" id="{E6D2009E-0332-D905-0E22-04EBB88B5F24}"/>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6153BADA-E1F0-4863-9F05-EFE07D43F90E}" type="slidenum">
              <a:t>‹#›</a:t>
            </a:fld>
            <a:endParaRPr lang="en-GB" sz="1200" b="0" i="0" u="none" strike="noStrike" kern="1200" cap="none" spc="-15" baseline="0" dirty="0">
              <a:solidFill>
                <a:srgbClr val="203261"/>
              </a:solidFill>
              <a:uFillTx/>
              <a:latin typeface="Titillium Web Light" pitchFamily="2"/>
            </a:endParaRPr>
          </a:p>
        </p:txBody>
      </p:sp>
      <p:sp>
        <p:nvSpPr>
          <p:cNvPr id="4" name="object 2">
            <a:extLst>
              <a:ext uri="{FF2B5EF4-FFF2-40B4-BE49-F238E27FC236}">
                <a16:creationId xmlns:a16="http://schemas.microsoft.com/office/drawing/2014/main" id="{621444D4-373E-90BC-B298-DA2390004580}"/>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5" name="object 4">
            <a:extLst>
              <a:ext uri="{FF2B5EF4-FFF2-40B4-BE49-F238E27FC236}">
                <a16:creationId xmlns:a16="http://schemas.microsoft.com/office/drawing/2014/main" id="{FE9F5580-C057-69CF-EB72-B8E9B848F4B4}"/>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6" name="Text Placeholder 2">
            <a:extLst>
              <a:ext uri="{FF2B5EF4-FFF2-40B4-BE49-F238E27FC236}">
                <a16:creationId xmlns:a16="http://schemas.microsoft.com/office/drawing/2014/main" id="{9E2F2DF1-4B6F-2329-01EE-47517A466A78}"/>
              </a:ext>
            </a:extLst>
          </p:cNvPr>
          <p:cNvSpPr txBox="1">
            <a:spLocks noGrp="1"/>
          </p:cNvSpPr>
          <p:nvPr>
            <p:ph idx="4294967295"/>
          </p:nvPr>
        </p:nvSpPr>
        <p:spPr>
          <a:xfrm>
            <a:off x="592138" y="2380475"/>
            <a:ext cx="8898995" cy="3653430"/>
          </a:xfrm>
          <a:solidFill>
            <a:srgbClr val="FFFFFF"/>
          </a:solidFill>
        </p:spPr>
        <p:txBody>
          <a:bodyPr/>
          <a:lstStyle>
            <a:lvl1pPr>
              <a:lnSpc>
                <a:spcPct val="100000"/>
              </a:lnSpc>
              <a:buClr>
                <a:srgbClr val="03AAEC"/>
              </a:buClr>
              <a:buFont typeface="Titillium Web" pitchFamily="2"/>
              <a:buChar char="&gt;"/>
              <a:defRPr/>
            </a:lvl1pPr>
            <a:lvl2pPr>
              <a:lnSpc>
                <a:spcPct val="100000"/>
              </a:lnSpc>
              <a:buClr>
                <a:srgbClr val="03AAEC"/>
              </a:buClr>
              <a:buFont typeface="Titillium Web" pitchFamily="2"/>
              <a:buChar char="&gt;"/>
              <a:defRPr/>
            </a:lvl2pPr>
            <a:lvl3pPr>
              <a:lnSpc>
                <a:spcPct val="100000"/>
              </a:lnSpc>
              <a:buClr>
                <a:srgbClr val="03AAEC"/>
              </a:buClr>
              <a:buFont typeface="Titillium Web" pitchFamily="2"/>
              <a:buChar char="&gt;"/>
              <a:defRPr/>
            </a:lvl3pPr>
            <a:lvl4pPr>
              <a:lnSpc>
                <a:spcPct val="100000"/>
              </a:lnSpc>
              <a:buClr>
                <a:srgbClr val="03AAEC"/>
              </a:buClr>
              <a:buFont typeface="Titillium Web" pitchFamily="2"/>
              <a:buChar char="&gt;"/>
              <a:defRPr/>
            </a:lvl4pPr>
            <a:lvl5pPr>
              <a:lnSpc>
                <a:spcPct val="100000"/>
              </a:lnSpc>
              <a:buClr>
                <a:srgbClr val="03AAEC"/>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Graphic 6">
            <a:extLst>
              <a:ext uri="{FF2B5EF4-FFF2-40B4-BE49-F238E27FC236}">
                <a16:creationId xmlns:a16="http://schemas.microsoft.com/office/drawing/2014/main" id="{CFFF7579-32BE-644C-B5FB-F5AAC2C73EF8}"/>
              </a:ext>
            </a:extLst>
          </p:cNvPr>
          <p:cNvPicPr>
            <a:picLocks noChangeAspect="1"/>
          </p:cNvPicPr>
          <p:nvPr/>
        </p:nvPicPr>
        <p:blipFill>
          <a:blip r:embed="rId2">
            <a:extLst>
              <a:ext uri="{96DAC541-7B7A-43D3-8B79-37D633B846F1}">
                <asvg:svgBlip xmlns:asvg="http://schemas.microsoft.com/office/drawing/2016/SVG/main" r:embed="rId3"/>
              </a:ext>
            </a:extLst>
          </a:blip>
          <a:srcRect l="-4840" t="-3094" r="52533" b="23545"/>
          <a:stretch>
            <a:fillRect/>
          </a:stretch>
        </p:blipFill>
        <p:spPr>
          <a:xfrm rot="16200004">
            <a:off x="9138926" y="-1066804"/>
            <a:ext cx="1986277" cy="4119884"/>
          </a:xfrm>
          <a:prstGeom prst="rect">
            <a:avLst/>
          </a:prstGeom>
          <a:noFill/>
          <a:ln cap="flat">
            <a:noFill/>
          </a:ln>
        </p:spPr>
      </p:pic>
    </p:spTree>
    <p:extLst>
      <p:ext uri="{BB962C8B-B14F-4D97-AF65-F5344CB8AC3E}">
        <p14:creationId xmlns:p14="http://schemas.microsoft.com/office/powerpoint/2010/main" val="20583345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22_Title Ext_Video_Gradient block_Sky Blue">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8153BC89-BB49-2D07-3583-545494598371}"/>
              </a:ext>
            </a:extLst>
          </p:cNvPr>
          <p:cNvSpPr txBox="1">
            <a:spLocks noGrp="1"/>
          </p:cNvSpPr>
          <p:nvPr>
            <p:ph type="body" idx="4294967295"/>
          </p:nvPr>
        </p:nvSpPr>
        <p:spPr>
          <a:xfrm>
            <a:off x="592138" y="985622"/>
            <a:ext cx="8594198" cy="1215703"/>
          </a:xfrm>
        </p:spPr>
        <p:txBody>
          <a:bodyPr>
            <a:noAutofit/>
          </a:bodyPr>
          <a:lstStyle>
            <a:lvl1pPr marL="0" indent="0">
              <a:lnSpc>
                <a:spcPct val="70000"/>
              </a:lnSpc>
              <a:buNone/>
              <a:defRPr lang="en-US" sz="4800"/>
            </a:lvl1pPr>
          </a:lstStyle>
          <a:p>
            <a:pPr lvl="0"/>
            <a:r>
              <a:rPr lang="en-US"/>
              <a:t>CLICK TO EDIT</a:t>
            </a:r>
          </a:p>
        </p:txBody>
      </p:sp>
      <p:sp>
        <p:nvSpPr>
          <p:cNvPr id="3" name="object 15">
            <a:extLst>
              <a:ext uri="{FF2B5EF4-FFF2-40B4-BE49-F238E27FC236}">
                <a16:creationId xmlns:a16="http://schemas.microsoft.com/office/drawing/2014/main" id="{1D3F6F20-07DD-A4EC-4CFA-839031A334B6}"/>
              </a:ext>
            </a:extLst>
          </p:cNvPr>
          <p:cNvSpPr txBox="1"/>
          <p:nvPr/>
        </p:nvSpPr>
        <p:spPr>
          <a:xfrm>
            <a:off x="1025039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339D9EE7-7570-46C0-BACC-058FFBA36B10}" type="slidenum">
              <a:t>‹#›</a:t>
            </a:fld>
            <a:endParaRPr lang="en-GB" sz="1200" b="0" i="0" u="none" strike="noStrike" kern="1200" cap="none" spc="-15" baseline="0" dirty="0">
              <a:solidFill>
                <a:srgbClr val="203261"/>
              </a:solidFill>
              <a:uFillTx/>
              <a:latin typeface="Titillium Web Light" pitchFamily="2"/>
            </a:endParaRPr>
          </a:p>
        </p:txBody>
      </p:sp>
      <p:sp>
        <p:nvSpPr>
          <p:cNvPr id="4" name="object 2">
            <a:extLst>
              <a:ext uri="{FF2B5EF4-FFF2-40B4-BE49-F238E27FC236}">
                <a16:creationId xmlns:a16="http://schemas.microsoft.com/office/drawing/2014/main" id="{046AC95D-18C5-D0E9-CFCE-3023EC05D96B}"/>
              </a:ext>
            </a:extLst>
          </p:cNvPr>
          <p:cNvSpPr/>
          <p:nvPr/>
        </p:nvSpPr>
        <p:spPr>
          <a:xfrm flipV="1">
            <a:off x="592138" y="6464149"/>
            <a:ext cx="10896475" cy="45720"/>
          </a:xfrm>
          <a:custGeom>
            <a:avLst/>
            <a:gdLst>
              <a:gd name="f0" fmla="val w"/>
              <a:gd name="f1" fmla="val h"/>
              <a:gd name="f2" fmla="val 0"/>
              <a:gd name="f3" fmla="val 10896476"/>
              <a:gd name="f4" fmla="val 45719"/>
              <a:gd name="f5" fmla="val 10896279"/>
              <a:gd name="f6" fmla="*/ f0 1 10896476"/>
              <a:gd name="f7" fmla="*/ f1 1 45719"/>
              <a:gd name="f8" fmla="val f2"/>
              <a:gd name="f9" fmla="val f3"/>
              <a:gd name="f10" fmla="val f4"/>
              <a:gd name="f11" fmla="+- f10 0 f8"/>
              <a:gd name="f12" fmla="+- f9 0 f8"/>
              <a:gd name="f13" fmla="*/ f12 1 10896476"/>
              <a:gd name="f14" fmla="*/ f11 1 45719"/>
              <a:gd name="f15" fmla="*/ 0 1 f13"/>
              <a:gd name="f16" fmla="*/ 10896476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10896476"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5" name="object 4">
            <a:extLst>
              <a:ext uri="{FF2B5EF4-FFF2-40B4-BE49-F238E27FC236}">
                <a16:creationId xmlns:a16="http://schemas.microsoft.com/office/drawing/2014/main" id="{00F0F8F4-4F14-110A-AC4D-D53AFDDBC319}"/>
              </a:ext>
            </a:extLst>
          </p:cNvPr>
          <p:cNvSpPr txBox="1"/>
          <p:nvPr/>
        </p:nvSpPr>
        <p:spPr>
          <a:xfrm>
            <a:off x="747448"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6" name="Text Placeholder 2">
            <a:extLst>
              <a:ext uri="{FF2B5EF4-FFF2-40B4-BE49-F238E27FC236}">
                <a16:creationId xmlns:a16="http://schemas.microsoft.com/office/drawing/2014/main" id="{CA8A0284-26A5-A02D-A158-77AB6AD2E594}"/>
              </a:ext>
            </a:extLst>
          </p:cNvPr>
          <p:cNvSpPr txBox="1">
            <a:spLocks noGrp="1"/>
          </p:cNvSpPr>
          <p:nvPr>
            <p:ph idx="4294967295"/>
          </p:nvPr>
        </p:nvSpPr>
        <p:spPr>
          <a:xfrm>
            <a:off x="592138" y="2380475"/>
            <a:ext cx="8594189" cy="3653430"/>
          </a:xfrm>
          <a:solidFill>
            <a:srgbClr val="FFFFFF"/>
          </a:solidFill>
        </p:spPr>
        <p:txBody>
          <a:bodyPr/>
          <a:lstStyle>
            <a:lvl1pPr>
              <a:lnSpc>
                <a:spcPct val="100000"/>
              </a:lnSpc>
              <a:buClr>
                <a:srgbClr val="203261"/>
              </a:buClr>
              <a:buFont typeface="Titillium Web" pitchFamily="2"/>
              <a:buChar char="&gt;"/>
              <a:defRPr/>
            </a:lvl1pPr>
            <a:lvl2pPr>
              <a:lnSpc>
                <a:spcPct val="100000"/>
              </a:lnSpc>
              <a:buClr>
                <a:srgbClr val="203261"/>
              </a:buClr>
              <a:buFont typeface="Titillium Web" pitchFamily="2"/>
              <a:buChar char="&gt;"/>
              <a:defRPr/>
            </a:lvl2pPr>
            <a:lvl3pPr>
              <a:lnSpc>
                <a:spcPct val="100000"/>
              </a:lnSpc>
              <a:buClr>
                <a:srgbClr val="203261"/>
              </a:buClr>
              <a:buFont typeface="Titillium Web" pitchFamily="2"/>
              <a:buChar char="&gt;"/>
              <a:defRPr/>
            </a:lvl3pPr>
            <a:lvl4pPr>
              <a:lnSpc>
                <a:spcPct val="100000"/>
              </a:lnSpc>
              <a:buClr>
                <a:srgbClr val="203261"/>
              </a:buClr>
              <a:buFont typeface="Titillium Web" pitchFamily="2"/>
              <a:buChar char="&gt;"/>
              <a:defRPr/>
            </a:lvl4pPr>
            <a:lvl5pPr>
              <a:lnSpc>
                <a:spcPct val="100000"/>
              </a:lnSpc>
              <a:buClr>
                <a:srgbClr val="203261"/>
              </a:buClr>
              <a:buFont typeface="Titillium Web" pitchFamily="2"/>
              <a:buChar char="&g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Graphic 6">
            <a:extLst>
              <a:ext uri="{FF2B5EF4-FFF2-40B4-BE49-F238E27FC236}">
                <a16:creationId xmlns:a16="http://schemas.microsoft.com/office/drawing/2014/main" id="{454EB069-817C-3913-71EE-48B0D81443BE}"/>
              </a:ext>
            </a:extLst>
          </p:cNvPr>
          <p:cNvPicPr>
            <a:picLocks noChangeAspect="1"/>
          </p:cNvPicPr>
          <p:nvPr/>
        </p:nvPicPr>
        <p:blipFill>
          <a:blip r:embed="rId2">
            <a:extLst>
              <a:ext uri="{96DAC541-7B7A-43D3-8B79-37D633B846F1}">
                <asvg:svgBlip xmlns:asvg="http://schemas.microsoft.com/office/drawing/2016/SVG/main" r:embed="rId3"/>
              </a:ext>
            </a:extLst>
          </a:blip>
          <a:srcRect l="-4840" t="-3094" r="52533" b="23545"/>
          <a:stretch>
            <a:fillRect/>
          </a:stretch>
        </p:blipFill>
        <p:spPr>
          <a:xfrm rot="16200004">
            <a:off x="9138926" y="-1066804"/>
            <a:ext cx="1986277" cy="4119884"/>
          </a:xfrm>
          <a:prstGeom prst="rect">
            <a:avLst/>
          </a:prstGeom>
          <a:noFill/>
          <a:ln cap="flat">
            <a:noFill/>
          </a:ln>
        </p:spPr>
      </p:pic>
    </p:spTree>
    <p:extLst>
      <p:ext uri="{BB962C8B-B14F-4D97-AF65-F5344CB8AC3E}">
        <p14:creationId xmlns:p14="http://schemas.microsoft.com/office/powerpoint/2010/main" val="29567953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9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3811CF5-3D01-BC37-2772-1AF6E729F1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pic>
        <p:nvPicPr>
          <p:cNvPr id="3" name="Graphic 2">
            <a:extLst>
              <a:ext uri="{FF2B5EF4-FFF2-40B4-BE49-F238E27FC236}">
                <a16:creationId xmlns:a16="http://schemas.microsoft.com/office/drawing/2014/main" id="{786C45B8-02DE-F163-AE23-C3EC2C56D05E}"/>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4" name="Text Placeholder 11">
            <a:extLst>
              <a:ext uri="{FF2B5EF4-FFF2-40B4-BE49-F238E27FC236}">
                <a16:creationId xmlns:a16="http://schemas.microsoft.com/office/drawing/2014/main" id="{99EC5A18-6974-41A5-7543-68D210141E5F}"/>
              </a:ext>
            </a:extLst>
          </p:cNvPr>
          <p:cNvSpPr txBox="1">
            <a:spLocks noGrp="1"/>
          </p:cNvSpPr>
          <p:nvPr>
            <p:ph type="body" idx="4294967295"/>
          </p:nvPr>
        </p:nvSpPr>
        <p:spPr>
          <a:xfrm>
            <a:off x="5382579" y="1190521"/>
            <a:ext cx="5917192" cy="1061618"/>
          </a:xfrm>
        </p:spPr>
        <p:txBody>
          <a:bodyPr>
            <a:noAutofit/>
          </a:bodyPr>
          <a:lstStyle>
            <a:lvl1pPr marL="0" indent="0">
              <a:lnSpc>
                <a:spcPct val="70000"/>
              </a:lnSpc>
              <a:buNone/>
              <a:defRPr lang="en-US" sz="4800">
                <a:solidFill>
                  <a:srgbClr val="03AAEC"/>
                </a:solidFill>
              </a:defRPr>
            </a:lvl1pPr>
          </a:lstStyle>
          <a:p>
            <a:pPr lvl="0"/>
            <a:r>
              <a:rPr lang="en-US"/>
              <a:t>Click to edit</a:t>
            </a:r>
          </a:p>
        </p:txBody>
      </p:sp>
      <p:sp>
        <p:nvSpPr>
          <p:cNvPr id="5" name="Text Placeholder 11">
            <a:extLst>
              <a:ext uri="{FF2B5EF4-FFF2-40B4-BE49-F238E27FC236}">
                <a16:creationId xmlns:a16="http://schemas.microsoft.com/office/drawing/2014/main" id="{DED2B925-7DF9-99E0-5CAA-EBF6522FB5A5}"/>
              </a:ext>
            </a:extLst>
          </p:cNvPr>
          <p:cNvSpPr txBox="1">
            <a:spLocks noGrp="1"/>
          </p:cNvSpPr>
          <p:nvPr>
            <p:ph type="body" idx="4294967295"/>
          </p:nvPr>
        </p:nvSpPr>
        <p:spPr>
          <a:xfrm>
            <a:off x="592878" y="2011680"/>
            <a:ext cx="3996056" cy="3210558"/>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sp>
        <p:nvSpPr>
          <p:cNvPr id="6" name="object 15">
            <a:extLst>
              <a:ext uri="{FF2B5EF4-FFF2-40B4-BE49-F238E27FC236}">
                <a16:creationId xmlns:a16="http://schemas.microsoft.com/office/drawing/2014/main" id="{14958183-80D3-5C5A-D2AF-A331E9B3B505}"/>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F1F58E36-F6F6-4A72-9213-A477F9E9F4B7}"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EF498144-06F7-4DB8-9C62-F07C14B00076}"/>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97C066B7-B80F-F723-D534-FAA40A70E4DC}"/>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9" name="Text Placeholder 2">
            <a:extLst>
              <a:ext uri="{FF2B5EF4-FFF2-40B4-BE49-F238E27FC236}">
                <a16:creationId xmlns:a16="http://schemas.microsoft.com/office/drawing/2014/main" id="{55A5DE2F-1651-4230-A6EE-A329B8937CDD}"/>
              </a:ext>
            </a:extLst>
          </p:cNvPr>
          <p:cNvSpPr txBox="1">
            <a:spLocks noGrp="1"/>
          </p:cNvSpPr>
          <p:nvPr>
            <p:ph idx="4294967295"/>
          </p:nvPr>
        </p:nvSpPr>
        <p:spPr>
          <a:xfrm>
            <a:off x="5382579" y="2380475"/>
            <a:ext cx="2808917" cy="3653430"/>
          </a:xfrm>
          <a:solidFill>
            <a:srgbClr val="FFFFFF"/>
          </a:solidFill>
        </p:spPr>
        <p:txBody>
          <a:bodyPr/>
          <a:lstStyle>
            <a:lvl1pPr>
              <a:lnSpc>
                <a:spcPct val="100000"/>
              </a:lnSpc>
              <a:buClr>
                <a:srgbClr val="03AAEC"/>
              </a:buClr>
              <a:buFont typeface="Titillium Web" pitchFamily="2"/>
              <a:buChar char="&gt;"/>
              <a:defRPr sz="1600"/>
            </a:lvl1pPr>
            <a:lvl2pPr>
              <a:lnSpc>
                <a:spcPct val="100000"/>
              </a:lnSpc>
              <a:buClr>
                <a:srgbClr val="03AAEC"/>
              </a:buClr>
              <a:buFont typeface="Titillium Web" pitchFamily="2"/>
              <a:buChar char="&gt;"/>
              <a:defRPr sz="1600"/>
            </a:lvl2pPr>
            <a:lvl3pPr>
              <a:lnSpc>
                <a:spcPct val="100000"/>
              </a:lnSpc>
              <a:buClr>
                <a:srgbClr val="03AAEC"/>
              </a:buClr>
              <a:buFont typeface="Titillium Web" pitchFamily="2"/>
              <a:buChar char="&gt;"/>
              <a:defRPr sz="1600"/>
            </a:lvl3pPr>
            <a:lvl4pPr>
              <a:lnSpc>
                <a:spcPct val="100000"/>
              </a:lnSpc>
              <a:buClr>
                <a:srgbClr val="03AAEC"/>
              </a:buClr>
              <a:buFont typeface="Titillium Web" pitchFamily="2"/>
              <a:buChar char="&gt;"/>
              <a:defRPr sz="1600"/>
            </a:lvl4pPr>
            <a:lvl5pPr>
              <a:lnSpc>
                <a:spcPct val="100000"/>
              </a:lnSpc>
              <a:buClr>
                <a:srgbClr val="03AAEC"/>
              </a:buClr>
              <a:buFont typeface="Titillium Web" pitchFamily="2"/>
              <a:buChar char="&gt;"/>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2">
            <a:extLst>
              <a:ext uri="{FF2B5EF4-FFF2-40B4-BE49-F238E27FC236}">
                <a16:creationId xmlns:a16="http://schemas.microsoft.com/office/drawing/2014/main" id="{B3DA0A0E-2ECA-71D6-5E7F-A82491883914}"/>
              </a:ext>
            </a:extLst>
          </p:cNvPr>
          <p:cNvSpPr txBox="1">
            <a:spLocks noGrp="1"/>
          </p:cNvSpPr>
          <p:nvPr>
            <p:ph idx="4294967295"/>
          </p:nvPr>
        </p:nvSpPr>
        <p:spPr>
          <a:xfrm>
            <a:off x="8490853" y="2380475"/>
            <a:ext cx="2808917" cy="3653430"/>
          </a:xfrm>
          <a:solidFill>
            <a:srgbClr val="FFFFFF"/>
          </a:solidFill>
        </p:spPr>
        <p:txBody>
          <a:bodyPr/>
          <a:lstStyle>
            <a:lvl1pPr>
              <a:lnSpc>
                <a:spcPct val="100000"/>
              </a:lnSpc>
              <a:buClr>
                <a:srgbClr val="03AAEC"/>
              </a:buClr>
              <a:buFont typeface="Titillium Web" pitchFamily="2"/>
              <a:buChar char="&gt;"/>
              <a:defRPr sz="1600"/>
            </a:lvl1pPr>
            <a:lvl2pPr>
              <a:lnSpc>
                <a:spcPct val="100000"/>
              </a:lnSpc>
              <a:buClr>
                <a:srgbClr val="03AAEC"/>
              </a:buClr>
              <a:buFont typeface="Titillium Web" pitchFamily="2"/>
              <a:buChar char="&gt;"/>
              <a:defRPr sz="1600"/>
            </a:lvl2pPr>
            <a:lvl3pPr>
              <a:lnSpc>
                <a:spcPct val="100000"/>
              </a:lnSpc>
              <a:buClr>
                <a:srgbClr val="03AAEC"/>
              </a:buClr>
              <a:buFont typeface="Titillium Web" pitchFamily="2"/>
              <a:buChar char="&gt;"/>
              <a:defRPr sz="1600"/>
            </a:lvl3pPr>
            <a:lvl4pPr>
              <a:lnSpc>
                <a:spcPct val="100000"/>
              </a:lnSpc>
              <a:buClr>
                <a:srgbClr val="03AAEC"/>
              </a:buClr>
              <a:buFont typeface="Titillium Web" pitchFamily="2"/>
              <a:buChar char="&gt;"/>
              <a:defRPr sz="1600"/>
            </a:lvl4pPr>
            <a:lvl5pPr>
              <a:lnSpc>
                <a:spcPct val="100000"/>
              </a:lnSpc>
              <a:buClr>
                <a:srgbClr val="03AAEC"/>
              </a:buClr>
              <a:buFont typeface="Titillium Web" pitchFamily="2"/>
              <a:buChar char="&gt;"/>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1158116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4_Title Ext_Video_Gradient block_Sky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E4A19E7-78B8-B023-BEDE-839901F5513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984751" cy="6858000"/>
          </a:xfrm>
          <a:prstGeom prst="rect">
            <a:avLst/>
          </a:prstGeom>
          <a:noFill/>
          <a:ln cap="flat">
            <a:noFill/>
          </a:ln>
        </p:spPr>
      </p:pic>
      <p:pic>
        <p:nvPicPr>
          <p:cNvPr id="3" name="Graphic 2">
            <a:extLst>
              <a:ext uri="{FF2B5EF4-FFF2-40B4-BE49-F238E27FC236}">
                <a16:creationId xmlns:a16="http://schemas.microsoft.com/office/drawing/2014/main" id="{41B9D1CF-DBE7-5877-9DCE-02E57BE0FE0C}"/>
              </a:ext>
            </a:extLst>
          </p:cNvPr>
          <p:cNvPicPr>
            <a:picLocks noChangeAspect="1"/>
          </p:cNvPicPr>
          <p:nvPr/>
        </p:nvPicPr>
        <p:blipFill>
          <a:blip r:embed="rId4">
            <a:extLst>
              <a:ext uri="{96DAC541-7B7A-43D3-8B79-37D633B846F1}">
                <asvg:svgBlip xmlns:asvg="http://schemas.microsoft.com/office/drawing/2016/SVG/main" r:embed="rId5"/>
              </a:ext>
            </a:extLst>
          </a:blip>
          <a:srcRect l="25616" t="89261" r="12378"/>
          <a:stretch>
            <a:fillRect/>
          </a:stretch>
        </p:blipFill>
        <p:spPr>
          <a:xfrm flipH="1">
            <a:off x="8250768" y="0"/>
            <a:ext cx="3941237" cy="427564"/>
          </a:xfrm>
          <a:prstGeom prst="rect">
            <a:avLst/>
          </a:prstGeom>
          <a:noFill/>
          <a:ln cap="flat">
            <a:noFill/>
          </a:ln>
        </p:spPr>
      </p:pic>
      <p:sp>
        <p:nvSpPr>
          <p:cNvPr id="4" name="Text Placeholder 11">
            <a:extLst>
              <a:ext uri="{FF2B5EF4-FFF2-40B4-BE49-F238E27FC236}">
                <a16:creationId xmlns:a16="http://schemas.microsoft.com/office/drawing/2014/main" id="{639AFB99-1C5D-25FA-8834-68DBC05500F2}"/>
              </a:ext>
            </a:extLst>
          </p:cNvPr>
          <p:cNvSpPr txBox="1">
            <a:spLocks noGrp="1"/>
          </p:cNvSpPr>
          <p:nvPr>
            <p:ph type="body" idx="4294967295"/>
          </p:nvPr>
        </p:nvSpPr>
        <p:spPr>
          <a:xfrm>
            <a:off x="5382579" y="1190521"/>
            <a:ext cx="5917192" cy="1061618"/>
          </a:xfrm>
        </p:spPr>
        <p:txBody>
          <a:bodyPr>
            <a:noAutofit/>
          </a:bodyPr>
          <a:lstStyle>
            <a:lvl1pPr marL="0" indent="0">
              <a:lnSpc>
                <a:spcPct val="70000"/>
              </a:lnSpc>
              <a:buNone/>
              <a:defRPr lang="en-US" sz="4800"/>
            </a:lvl1pPr>
          </a:lstStyle>
          <a:p>
            <a:pPr lvl="0"/>
            <a:r>
              <a:rPr lang="en-US"/>
              <a:t>Click to edit</a:t>
            </a:r>
          </a:p>
        </p:txBody>
      </p:sp>
      <p:sp>
        <p:nvSpPr>
          <p:cNvPr id="5" name="Text Placeholder 11">
            <a:extLst>
              <a:ext uri="{FF2B5EF4-FFF2-40B4-BE49-F238E27FC236}">
                <a16:creationId xmlns:a16="http://schemas.microsoft.com/office/drawing/2014/main" id="{D98AEE60-E396-11F0-4455-373D879AB8D4}"/>
              </a:ext>
            </a:extLst>
          </p:cNvPr>
          <p:cNvSpPr txBox="1">
            <a:spLocks noGrp="1"/>
          </p:cNvSpPr>
          <p:nvPr>
            <p:ph type="body" idx="4294967295"/>
          </p:nvPr>
        </p:nvSpPr>
        <p:spPr>
          <a:xfrm>
            <a:off x="592878" y="2011680"/>
            <a:ext cx="3996056" cy="3210558"/>
          </a:xfrm>
        </p:spPr>
        <p:txBody>
          <a:bodyPr>
            <a:noAutofit/>
          </a:bodyPr>
          <a:lstStyle>
            <a:lvl1pPr marL="0" indent="0">
              <a:lnSpc>
                <a:spcPct val="70000"/>
              </a:lnSpc>
              <a:buNone/>
              <a:defRPr lang="en-US" sz="5400">
                <a:solidFill>
                  <a:srgbClr val="FFFFFF"/>
                </a:solidFill>
              </a:defRPr>
            </a:lvl1pPr>
          </a:lstStyle>
          <a:p>
            <a:pPr lvl="0"/>
            <a:r>
              <a:rPr lang="en-US"/>
              <a:t>CLICK TO EDIT MASTER TEXT STYLES</a:t>
            </a:r>
          </a:p>
        </p:txBody>
      </p:sp>
      <p:sp>
        <p:nvSpPr>
          <p:cNvPr id="6" name="object 15">
            <a:extLst>
              <a:ext uri="{FF2B5EF4-FFF2-40B4-BE49-F238E27FC236}">
                <a16:creationId xmlns:a16="http://schemas.microsoft.com/office/drawing/2014/main" id="{CA3FFA5D-C0A0-1F24-1B0C-0B640C98BF24}"/>
              </a:ext>
            </a:extLst>
          </p:cNvPr>
          <p:cNvSpPr txBox="1"/>
          <p:nvPr/>
        </p:nvSpPr>
        <p:spPr>
          <a:xfrm>
            <a:off x="10550520"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8E46D204-1A63-4E48-9521-7E66D75D6252}" type="slidenum">
              <a:t>‹#›</a:t>
            </a:fld>
            <a:endParaRPr lang="en-GB" sz="1200" b="0" i="0" u="none" strike="noStrike" kern="1200" cap="none" spc="-15" baseline="0" dirty="0">
              <a:solidFill>
                <a:srgbClr val="203261"/>
              </a:solidFill>
              <a:uFillTx/>
              <a:latin typeface="Titillium Web Light" pitchFamily="2"/>
            </a:endParaRPr>
          </a:p>
        </p:txBody>
      </p:sp>
      <p:sp>
        <p:nvSpPr>
          <p:cNvPr id="7" name="object 2">
            <a:extLst>
              <a:ext uri="{FF2B5EF4-FFF2-40B4-BE49-F238E27FC236}">
                <a16:creationId xmlns:a16="http://schemas.microsoft.com/office/drawing/2014/main" id="{5DFDE7BD-4123-88B9-9532-C282663CCDD4}"/>
              </a:ext>
            </a:extLst>
          </p:cNvPr>
          <p:cNvSpPr/>
          <p:nvPr/>
        </p:nvSpPr>
        <p:spPr>
          <a:xfrm flipV="1">
            <a:off x="5422904" y="6464158"/>
            <a:ext cx="6365741" cy="45720"/>
          </a:xfrm>
          <a:custGeom>
            <a:avLst/>
            <a:gdLst>
              <a:gd name="f0" fmla="val w"/>
              <a:gd name="f1" fmla="val h"/>
              <a:gd name="f2" fmla="val 0"/>
              <a:gd name="f3" fmla="val 6365740"/>
              <a:gd name="f4" fmla="val 45719"/>
              <a:gd name="f5" fmla="val 6365625"/>
              <a:gd name="f6" fmla="*/ f0 1 6365740"/>
              <a:gd name="f7" fmla="*/ f1 1 45719"/>
              <a:gd name="f8" fmla="val f2"/>
              <a:gd name="f9" fmla="val f3"/>
              <a:gd name="f10" fmla="val f4"/>
              <a:gd name="f11" fmla="+- f10 0 f8"/>
              <a:gd name="f12" fmla="+- f9 0 f8"/>
              <a:gd name="f13" fmla="*/ f12 1 6365740"/>
              <a:gd name="f14" fmla="*/ f11 1 45719"/>
              <a:gd name="f15" fmla="*/ 0 1 f13"/>
              <a:gd name="f16" fmla="*/ 6365740 1 f13"/>
              <a:gd name="f17" fmla="*/ 0 1 f14"/>
              <a:gd name="f18" fmla="*/ 45719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6365740" h="45719">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8" name="object 4">
            <a:extLst>
              <a:ext uri="{FF2B5EF4-FFF2-40B4-BE49-F238E27FC236}">
                <a16:creationId xmlns:a16="http://schemas.microsoft.com/office/drawing/2014/main" id="{36B5658B-B2E0-2685-010F-2CB9CF2345C0}"/>
              </a:ext>
            </a:extLst>
          </p:cNvPr>
          <p:cNvSpPr txBox="1"/>
          <p:nvPr/>
        </p:nvSpPr>
        <p:spPr>
          <a:xfrm>
            <a:off x="563149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
        <p:nvSpPr>
          <p:cNvPr id="9" name="Text Placeholder 2">
            <a:extLst>
              <a:ext uri="{FF2B5EF4-FFF2-40B4-BE49-F238E27FC236}">
                <a16:creationId xmlns:a16="http://schemas.microsoft.com/office/drawing/2014/main" id="{D8788F4F-008A-4950-233E-AC75BA78319F}"/>
              </a:ext>
            </a:extLst>
          </p:cNvPr>
          <p:cNvSpPr txBox="1">
            <a:spLocks noGrp="1"/>
          </p:cNvSpPr>
          <p:nvPr>
            <p:ph idx="4294967295"/>
          </p:nvPr>
        </p:nvSpPr>
        <p:spPr>
          <a:xfrm>
            <a:off x="5382579" y="2380475"/>
            <a:ext cx="2808917" cy="3653430"/>
          </a:xfrm>
          <a:solidFill>
            <a:srgbClr val="FFFFFF"/>
          </a:solidFill>
        </p:spPr>
        <p:txBody>
          <a:bodyPr/>
          <a:lstStyle>
            <a:lvl1pPr>
              <a:lnSpc>
                <a:spcPct val="100000"/>
              </a:lnSpc>
              <a:buClr>
                <a:srgbClr val="203261"/>
              </a:buClr>
              <a:buFont typeface="Titillium Web" pitchFamily="2"/>
              <a:buChar char="&gt;"/>
              <a:defRPr sz="1600"/>
            </a:lvl1pPr>
            <a:lvl2pPr>
              <a:lnSpc>
                <a:spcPct val="100000"/>
              </a:lnSpc>
              <a:buClr>
                <a:srgbClr val="203261"/>
              </a:buClr>
              <a:buFont typeface="Titillium Web" pitchFamily="2"/>
              <a:buChar char="&gt;"/>
              <a:defRPr sz="1600"/>
            </a:lvl2pPr>
            <a:lvl3pPr>
              <a:lnSpc>
                <a:spcPct val="100000"/>
              </a:lnSpc>
              <a:buClr>
                <a:srgbClr val="203261"/>
              </a:buClr>
              <a:buFont typeface="Titillium Web" pitchFamily="2"/>
              <a:buChar char="&gt;"/>
              <a:defRPr sz="1600"/>
            </a:lvl3pPr>
            <a:lvl4pPr>
              <a:lnSpc>
                <a:spcPct val="100000"/>
              </a:lnSpc>
              <a:buClr>
                <a:srgbClr val="203261"/>
              </a:buClr>
              <a:buFont typeface="Titillium Web" pitchFamily="2"/>
              <a:buChar char="&gt;"/>
              <a:defRPr sz="1600"/>
            </a:lvl4pPr>
            <a:lvl5pPr>
              <a:lnSpc>
                <a:spcPct val="100000"/>
              </a:lnSpc>
              <a:buClr>
                <a:srgbClr val="203261"/>
              </a:buClr>
              <a:buFont typeface="Titillium Web" pitchFamily="2"/>
              <a:buChar char="&gt;"/>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2">
            <a:extLst>
              <a:ext uri="{FF2B5EF4-FFF2-40B4-BE49-F238E27FC236}">
                <a16:creationId xmlns:a16="http://schemas.microsoft.com/office/drawing/2014/main" id="{4F0AEE7E-031A-7867-28B0-C7656A3B7CBF}"/>
              </a:ext>
            </a:extLst>
          </p:cNvPr>
          <p:cNvSpPr txBox="1">
            <a:spLocks noGrp="1"/>
          </p:cNvSpPr>
          <p:nvPr>
            <p:ph idx="4294967295"/>
          </p:nvPr>
        </p:nvSpPr>
        <p:spPr>
          <a:xfrm>
            <a:off x="8490853" y="2380475"/>
            <a:ext cx="2808917" cy="3653430"/>
          </a:xfrm>
          <a:solidFill>
            <a:srgbClr val="FFFFFF"/>
          </a:solidFill>
        </p:spPr>
        <p:txBody>
          <a:bodyPr/>
          <a:lstStyle>
            <a:lvl1pPr>
              <a:lnSpc>
                <a:spcPct val="100000"/>
              </a:lnSpc>
              <a:buClr>
                <a:srgbClr val="203261"/>
              </a:buClr>
              <a:buFont typeface="Titillium Web" pitchFamily="2"/>
              <a:buChar char="&gt;"/>
              <a:defRPr sz="1600"/>
            </a:lvl1pPr>
            <a:lvl2pPr>
              <a:lnSpc>
                <a:spcPct val="100000"/>
              </a:lnSpc>
              <a:buClr>
                <a:srgbClr val="203261"/>
              </a:buClr>
              <a:buFont typeface="Titillium Web" pitchFamily="2"/>
              <a:buChar char="&gt;"/>
              <a:defRPr sz="1600"/>
            </a:lvl2pPr>
            <a:lvl3pPr>
              <a:lnSpc>
                <a:spcPct val="100000"/>
              </a:lnSpc>
              <a:buClr>
                <a:srgbClr val="203261"/>
              </a:buClr>
              <a:buFont typeface="Titillium Web" pitchFamily="2"/>
              <a:buChar char="&gt;"/>
              <a:defRPr sz="1600"/>
            </a:lvl3pPr>
            <a:lvl4pPr>
              <a:lnSpc>
                <a:spcPct val="100000"/>
              </a:lnSpc>
              <a:buClr>
                <a:srgbClr val="203261"/>
              </a:buClr>
              <a:buFont typeface="Titillium Web" pitchFamily="2"/>
              <a:buChar char="&gt;"/>
              <a:defRPr sz="1600"/>
            </a:lvl4pPr>
            <a:lvl5pPr>
              <a:lnSpc>
                <a:spcPct val="100000"/>
              </a:lnSpc>
              <a:buClr>
                <a:srgbClr val="203261"/>
              </a:buClr>
              <a:buFont typeface="Titillium Web" pitchFamily="2"/>
              <a:buChar char="&gt;"/>
              <a:defRPr sz="16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54048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Title_4 images">
    <p:bg>
      <p:bgPr>
        <a:solidFill>
          <a:srgbClr val="FFFFFF"/>
        </a:solidFill>
        <a:effectLst/>
      </p:bgPr>
    </p:bg>
    <p:spTree>
      <p:nvGrpSpPr>
        <p:cNvPr id="1" name=""/>
        <p:cNvGrpSpPr/>
        <p:nvPr/>
      </p:nvGrpSpPr>
      <p:grpSpPr>
        <a:xfrm>
          <a:off x="0" y="0"/>
          <a:ext cx="0" cy="0"/>
          <a:chOff x="0" y="0"/>
          <a:chExt cx="0" cy="0"/>
        </a:xfrm>
      </p:grpSpPr>
      <p:pic>
        <p:nvPicPr>
          <p:cNvPr id="2" name="Graphic 7">
            <a:extLst>
              <a:ext uri="{FF2B5EF4-FFF2-40B4-BE49-F238E27FC236}">
                <a16:creationId xmlns:a16="http://schemas.microsoft.com/office/drawing/2014/main" id="{42653529-1C4B-0A7D-DF2A-2F0E50AA71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577" y="5334006"/>
            <a:ext cx="1706270" cy="795866"/>
          </a:xfrm>
          <a:prstGeom prst="rect">
            <a:avLst/>
          </a:prstGeom>
          <a:noFill/>
          <a:ln cap="flat">
            <a:noFill/>
          </a:ln>
        </p:spPr>
      </p:pic>
      <p:pic>
        <p:nvPicPr>
          <p:cNvPr id="3" name="Graphic 9">
            <a:extLst>
              <a:ext uri="{FF2B5EF4-FFF2-40B4-BE49-F238E27FC236}">
                <a16:creationId xmlns:a16="http://schemas.microsoft.com/office/drawing/2014/main" id="{CD53DA2C-CA9E-31B4-0BE3-4FFEDD281CDE}"/>
              </a:ext>
            </a:extLst>
          </p:cNvPr>
          <p:cNvPicPr>
            <a:picLocks noChangeAspect="1"/>
          </p:cNvPicPr>
          <p:nvPr/>
        </p:nvPicPr>
        <p:blipFill>
          <a:blip r:embed="rId4">
            <a:extLst>
              <a:ext uri="{96DAC541-7B7A-43D3-8B79-37D633B846F1}">
                <asvg:svgBlip xmlns:asvg="http://schemas.microsoft.com/office/drawing/2016/SVG/main" r:embed="rId5"/>
              </a:ext>
            </a:extLst>
          </a:blip>
          <a:srcRect r="54202" b="16567"/>
          <a:stretch>
            <a:fillRect/>
          </a:stretch>
        </p:blipFill>
        <p:spPr>
          <a:xfrm rot="5400013" flipH="1">
            <a:off x="7487125" y="-1391122"/>
            <a:ext cx="1874026" cy="4656271"/>
          </a:xfrm>
          <a:prstGeom prst="rect">
            <a:avLst/>
          </a:prstGeom>
          <a:noFill/>
          <a:ln cap="flat">
            <a:noFill/>
          </a:ln>
        </p:spPr>
      </p:pic>
      <p:sp>
        <p:nvSpPr>
          <p:cNvPr id="4" name="Text Placeholder 11">
            <a:extLst>
              <a:ext uri="{FF2B5EF4-FFF2-40B4-BE49-F238E27FC236}">
                <a16:creationId xmlns:a16="http://schemas.microsoft.com/office/drawing/2014/main" id="{13618E91-0E4D-2A1C-1961-0A7B8EBEB24F}"/>
              </a:ext>
            </a:extLst>
          </p:cNvPr>
          <p:cNvSpPr txBox="1">
            <a:spLocks noGrp="1"/>
          </p:cNvSpPr>
          <p:nvPr>
            <p:ph type="body" idx="4294967295"/>
          </p:nvPr>
        </p:nvSpPr>
        <p:spPr>
          <a:xfrm>
            <a:off x="592878" y="1973942"/>
            <a:ext cx="4002566" cy="3296924"/>
          </a:xfrm>
        </p:spPr>
        <p:txBody>
          <a:bodyPr>
            <a:noAutofit/>
          </a:bodyPr>
          <a:lstStyle>
            <a:lvl1pPr marL="0" indent="0">
              <a:lnSpc>
                <a:spcPct val="70000"/>
              </a:lnSpc>
              <a:buNone/>
              <a:defRPr sz="5400"/>
            </a:lvl1pPr>
          </a:lstStyle>
          <a:p>
            <a:pPr lvl="0"/>
            <a:r>
              <a:rPr lang="en-GB"/>
              <a:t>CLICK TO EDIT MASTER TEXT STYLES - LONGER HEADLINES</a:t>
            </a:r>
            <a:endParaRPr lang="en-US"/>
          </a:p>
        </p:txBody>
      </p:sp>
      <p:sp>
        <p:nvSpPr>
          <p:cNvPr id="5" name="Picture Placeholder 6">
            <a:extLst>
              <a:ext uri="{FF2B5EF4-FFF2-40B4-BE49-F238E27FC236}">
                <a16:creationId xmlns:a16="http://schemas.microsoft.com/office/drawing/2014/main" id="{97D9CCD7-12E8-6831-6DAA-44E3BFE4C780}"/>
              </a:ext>
            </a:extLst>
          </p:cNvPr>
          <p:cNvSpPr txBox="1">
            <a:spLocks noGrp="1"/>
          </p:cNvSpPr>
          <p:nvPr>
            <p:ph type="pic" idx="4294967295"/>
          </p:nvPr>
        </p:nvSpPr>
        <p:spPr>
          <a:xfrm>
            <a:off x="5212080" y="0"/>
            <a:ext cx="3160394" cy="3423915"/>
          </a:xfrm>
        </p:spPr>
        <p:txBody>
          <a:bodyPr/>
          <a:lstStyle>
            <a:lvl1pPr>
              <a:defRPr/>
            </a:lvl1pPr>
          </a:lstStyle>
          <a:p>
            <a:pPr lvl="0"/>
            <a:endParaRPr lang="en-GB" dirty="0"/>
          </a:p>
        </p:txBody>
      </p:sp>
      <p:sp>
        <p:nvSpPr>
          <p:cNvPr id="6" name="Picture Placeholder 6">
            <a:extLst>
              <a:ext uri="{FF2B5EF4-FFF2-40B4-BE49-F238E27FC236}">
                <a16:creationId xmlns:a16="http://schemas.microsoft.com/office/drawing/2014/main" id="{F7BCF75B-9645-4C04-0687-509AB0303AAA}"/>
              </a:ext>
            </a:extLst>
          </p:cNvPr>
          <p:cNvSpPr txBox="1">
            <a:spLocks noGrp="1"/>
          </p:cNvSpPr>
          <p:nvPr>
            <p:ph type="pic" idx="4294967295"/>
          </p:nvPr>
        </p:nvSpPr>
        <p:spPr>
          <a:xfrm>
            <a:off x="5212080" y="3423915"/>
            <a:ext cx="3879534" cy="3429000"/>
          </a:xfrm>
        </p:spPr>
        <p:txBody>
          <a:bodyPr/>
          <a:lstStyle>
            <a:lvl1pPr>
              <a:defRPr lang="en-US"/>
            </a:lvl1pPr>
          </a:lstStyle>
          <a:p>
            <a:pPr lvl="0"/>
            <a:r>
              <a:rPr lang="en-US" dirty="0"/>
              <a:t> </a:t>
            </a:r>
            <a:endParaRPr lang="en-GB" dirty="0"/>
          </a:p>
        </p:txBody>
      </p:sp>
      <p:sp>
        <p:nvSpPr>
          <p:cNvPr id="7" name="Picture Placeholder 6">
            <a:extLst>
              <a:ext uri="{FF2B5EF4-FFF2-40B4-BE49-F238E27FC236}">
                <a16:creationId xmlns:a16="http://schemas.microsoft.com/office/drawing/2014/main" id="{8BD132D1-5968-4E33-0AD2-AEE88D624A97}"/>
              </a:ext>
            </a:extLst>
          </p:cNvPr>
          <p:cNvSpPr txBox="1">
            <a:spLocks noGrp="1"/>
          </p:cNvSpPr>
          <p:nvPr>
            <p:ph type="pic" idx="4294967295"/>
          </p:nvPr>
        </p:nvSpPr>
        <p:spPr>
          <a:xfrm>
            <a:off x="8372475" y="0"/>
            <a:ext cx="3819521" cy="3423925"/>
          </a:xfrm>
        </p:spPr>
        <p:txBody>
          <a:bodyPr/>
          <a:lstStyle>
            <a:lvl1pPr>
              <a:defRPr/>
            </a:lvl1pPr>
          </a:lstStyle>
          <a:p>
            <a:pPr lvl="0"/>
            <a:endParaRPr lang="en-GB" dirty="0"/>
          </a:p>
        </p:txBody>
      </p:sp>
      <p:sp>
        <p:nvSpPr>
          <p:cNvPr id="8" name="Picture Placeholder 6">
            <a:extLst>
              <a:ext uri="{FF2B5EF4-FFF2-40B4-BE49-F238E27FC236}">
                <a16:creationId xmlns:a16="http://schemas.microsoft.com/office/drawing/2014/main" id="{8B86B501-6186-2CB0-6B3C-6BBF22B6481F}"/>
              </a:ext>
            </a:extLst>
          </p:cNvPr>
          <p:cNvSpPr txBox="1">
            <a:spLocks noGrp="1"/>
          </p:cNvSpPr>
          <p:nvPr>
            <p:ph type="pic" idx="4294967295"/>
          </p:nvPr>
        </p:nvSpPr>
        <p:spPr>
          <a:xfrm>
            <a:off x="9091614" y="3423915"/>
            <a:ext cx="3100382" cy="3429000"/>
          </a:xfrm>
        </p:spPr>
        <p:txBody>
          <a:bodyPr/>
          <a:lstStyle>
            <a:lvl1pPr>
              <a:defRPr lang="en-US"/>
            </a:lvl1pPr>
          </a:lstStyle>
          <a:p>
            <a:pPr lvl="0"/>
            <a:r>
              <a:rPr lang="en-US" dirty="0"/>
              <a:t> </a:t>
            </a:r>
            <a:endParaRPr lang="en-GB" dirty="0"/>
          </a:p>
        </p:txBody>
      </p:sp>
      <p:sp>
        <p:nvSpPr>
          <p:cNvPr id="9" name="Text Placeholder 11">
            <a:extLst>
              <a:ext uri="{FF2B5EF4-FFF2-40B4-BE49-F238E27FC236}">
                <a16:creationId xmlns:a16="http://schemas.microsoft.com/office/drawing/2014/main" id="{B3C1837F-F468-11DE-538B-BA4209030C1D}"/>
              </a:ext>
            </a:extLst>
          </p:cNvPr>
          <p:cNvSpPr txBox="1">
            <a:spLocks noGrp="1"/>
          </p:cNvSpPr>
          <p:nvPr>
            <p:ph type="body" idx="4294967295"/>
          </p:nvPr>
        </p:nvSpPr>
        <p:spPr>
          <a:xfrm>
            <a:off x="5686415" y="5806321"/>
            <a:ext cx="1873066" cy="185778"/>
          </a:xfrm>
        </p:spPr>
        <p:txBody>
          <a:bodyPr>
            <a:noAutofit/>
          </a:bodyPr>
          <a:lstStyle>
            <a:lvl1pPr marL="0" indent="0">
              <a:lnSpc>
                <a:spcPct val="70000"/>
              </a:lnSpc>
              <a:buNone/>
              <a:defRPr lang="en-US" sz="1400" b="1"/>
            </a:lvl1pPr>
          </a:lstStyle>
          <a:p>
            <a:pPr lvl="0"/>
            <a:r>
              <a:rPr lang="en-US"/>
              <a:t>Name Surname</a:t>
            </a:r>
          </a:p>
        </p:txBody>
      </p:sp>
      <p:sp>
        <p:nvSpPr>
          <p:cNvPr id="10" name="Text Placeholder 11">
            <a:extLst>
              <a:ext uri="{FF2B5EF4-FFF2-40B4-BE49-F238E27FC236}">
                <a16:creationId xmlns:a16="http://schemas.microsoft.com/office/drawing/2014/main" id="{13A5804E-113E-85D5-CC7A-9A950ADD72A0}"/>
              </a:ext>
            </a:extLst>
          </p:cNvPr>
          <p:cNvSpPr txBox="1">
            <a:spLocks noGrp="1"/>
          </p:cNvSpPr>
          <p:nvPr>
            <p:ph type="body" idx="4294967295"/>
          </p:nvPr>
        </p:nvSpPr>
        <p:spPr>
          <a:xfrm>
            <a:off x="5686415" y="6033714"/>
            <a:ext cx="1297332" cy="185778"/>
          </a:xfrm>
        </p:spPr>
        <p:txBody>
          <a:bodyPr>
            <a:noAutofit/>
          </a:bodyPr>
          <a:lstStyle>
            <a:lvl1pPr marL="0" indent="0">
              <a:lnSpc>
                <a:spcPct val="70000"/>
              </a:lnSpc>
              <a:buNone/>
              <a:defRPr lang="en-US" sz="1050"/>
            </a:lvl1pPr>
          </a:lstStyle>
          <a:p>
            <a:pPr lvl="0"/>
            <a:r>
              <a:rPr lang="en-US"/>
              <a:t>Position</a:t>
            </a:r>
          </a:p>
        </p:txBody>
      </p:sp>
      <p:sp>
        <p:nvSpPr>
          <p:cNvPr id="11" name="Text Placeholder 11">
            <a:extLst>
              <a:ext uri="{FF2B5EF4-FFF2-40B4-BE49-F238E27FC236}">
                <a16:creationId xmlns:a16="http://schemas.microsoft.com/office/drawing/2014/main" id="{DA870D16-F4EF-D3C4-F4CB-B64D151288AE}"/>
              </a:ext>
            </a:extLst>
          </p:cNvPr>
          <p:cNvSpPr txBox="1">
            <a:spLocks noGrp="1"/>
          </p:cNvSpPr>
          <p:nvPr>
            <p:ph type="body" idx="4294967295"/>
          </p:nvPr>
        </p:nvSpPr>
        <p:spPr>
          <a:xfrm>
            <a:off x="6297701" y="2786615"/>
            <a:ext cx="1873066" cy="185778"/>
          </a:xfrm>
        </p:spPr>
        <p:txBody>
          <a:bodyPr>
            <a:noAutofit/>
          </a:bodyPr>
          <a:lstStyle>
            <a:lvl1pPr marL="0" indent="0">
              <a:lnSpc>
                <a:spcPct val="70000"/>
              </a:lnSpc>
              <a:buNone/>
              <a:defRPr lang="en-US" sz="1400" b="1"/>
            </a:lvl1pPr>
          </a:lstStyle>
          <a:p>
            <a:pPr lvl="0"/>
            <a:r>
              <a:rPr lang="en-US"/>
              <a:t>Name Surname</a:t>
            </a:r>
          </a:p>
        </p:txBody>
      </p:sp>
      <p:sp>
        <p:nvSpPr>
          <p:cNvPr id="12" name="Text Placeholder 11">
            <a:extLst>
              <a:ext uri="{FF2B5EF4-FFF2-40B4-BE49-F238E27FC236}">
                <a16:creationId xmlns:a16="http://schemas.microsoft.com/office/drawing/2014/main" id="{75481454-83CE-6AD8-7D00-45A6C9299D43}"/>
              </a:ext>
            </a:extLst>
          </p:cNvPr>
          <p:cNvSpPr txBox="1">
            <a:spLocks noGrp="1"/>
          </p:cNvSpPr>
          <p:nvPr>
            <p:ph type="body" idx="4294967295"/>
          </p:nvPr>
        </p:nvSpPr>
        <p:spPr>
          <a:xfrm>
            <a:off x="6297701" y="3014008"/>
            <a:ext cx="1297332" cy="185778"/>
          </a:xfrm>
        </p:spPr>
        <p:txBody>
          <a:bodyPr>
            <a:noAutofit/>
          </a:bodyPr>
          <a:lstStyle>
            <a:lvl1pPr marL="0" indent="0">
              <a:lnSpc>
                <a:spcPct val="70000"/>
              </a:lnSpc>
              <a:buNone/>
              <a:defRPr lang="en-US" sz="1050"/>
            </a:lvl1pPr>
          </a:lstStyle>
          <a:p>
            <a:pPr lvl="0"/>
            <a:r>
              <a:rPr lang="en-US"/>
              <a:t>Position</a:t>
            </a:r>
          </a:p>
        </p:txBody>
      </p:sp>
      <p:sp>
        <p:nvSpPr>
          <p:cNvPr id="13" name="Text Placeholder 11">
            <a:extLst>
              <a:ext uri="{FF2B5EF4-FFF2-40B4-BE49-F238E27FC236}">
                <a16:creationId xmlns:a16="http://schemas.microsoft.com/office/drawing/2014/main" id="{FBC821FC-67B9-7C77-37BC-1C2366B79BA7}"/>
              </a:ext>
            </a:extLst>
          </p:cNvPr>
          <p:cNvSpPr txBox="1">
            <a:spLocks noGrp="1"/>
          </p:cNvSpPr>
          <p:nvPr>
            <p:ph type="body" idx="4294967295"/>
          </p:nvPr>
        </p:nvSpPr>
        <p:spPr>
          <a:xfrm>
            <a:off x="8583600" y="2236887"/>
            <a:ext cx="1873066" cy="185778"/>
          </a:xfrm>
        </p:spPr>
        <p:txBody>
          <a:bodyPr>
            <a:noAutofit/>
          </a:bodyPr>
          <a:lstStyle>
            <a:lvl1pPr marL="0" indent="0">
              <a:lnSpc>
                <a:spcPct val="70000"/>
              </a:lnSpc>
              <a:buNone/>
              <a:defRPr lang="en-US" sz="1400" b="1"/>
            </a:lvl1pPr>
          </a:lstStyle>
          <a:p>
            <a:pPr lvl="0"/>
            <a:r>
              <a:rPr lang="en-US"/>
              <a:t>Name Surname</a:t>
            </a:r>
          </a:p>
        </p:txBody>
      </p:sp>
      <p:sp>
        <p:nvSpPr>
          <p:cNvPr id="14" name="Text Placeholder 11">
            <a:extLst>
              <a:ext uri="{FF2B5EF4-FFF2-40B4-BE49-F238E27FC236}">
                <a16:creationId xmlns:a16="http://schemas.microsoft.com/office/drawing/2014/main" id="{9C48AEA8-965F-CDA8-00B4-B5E850F57D6A}"/>
              </a:ext>
            </a:extLst>
          </p:cNvPr>
          <p:cNvSpPr txBox="1">
            <a:spLocks noGrp="1"/>
          </p:cNvSpPr>
          <p:nvPr>
            <p:ph type="body" idx="4294967295"/>
          </p:nvPr>
        </p:nvSpPr>
        <p:spPr>
          <a:xfrm>
            <a:off x="8583600" y="2464280"/>
            <a:ext cx="1297332" cy="185778"/>
          </a:xfrm>
        </p:spPr>
        <p:txBody>
          <a:bodyPr>
            <a:noAutofit/>
          </a:bodyPr>
          <a:lstStyle>
            <a:lvl1pPr marL="0" indent="0">
              <a:lnSpc>
                <a:spcPct val="70000"/>
              </a:lnSpc>
              <a:buNone/>
              <a:defRPr lang="en-US" sz="1050"/>
            </a:lvl1pPr>
          </a:lstStyle>
          <a:p>
            <a:pPr lvl="0"/>
            <a:r>
              <a:rPr lang="en-US"/>
              <a:t>Position</a:t>
            </a:r>
          </a:p>
        </p:txBody>
      </p:sp>
      <p:sp>
        <p:nvSpPr>
          <p:cNvPr id="15" name="Text Placeholder 11">
            <a:extLst>
              <a:ext uri="{FF2B5EF4-FFF2-40B4-BE49-F238E27FC236}">
                <a16:creationId xmlns:a16="http://schemas.microsoft.com/office/drawing/2014/main" id="{C6A9DE86-B2F3-7792-0BC4-3353127A6111}"/>
              </a:ext>
            </a:extLst>
          </p:cNvPr>
          <p:cNvSpPr txBox="1">
            <a:spLocks noGrp="1"/>
          </p:cNvSpPr>
          <p:nvPr>
            <p:ph type="body" idx="4294967295"/>
          </p:nvPr>
        </p:nvSpPr>
        <p:spPr>
          <a:xfrm>
            <a:off x="9362532" y="5992099"/>
            <a:ext cx="1873066" cy="185778"/>
          </a:xfrm>
        </p:spPr>
        <p:txBody>
          <a:bodyPr>
            <a:noAutofit/>
          </a:bodyPr>
          <a:lstStyle>
            <a:lvl1pPr marL="0" indent="0">
              <a:lnSpc>
                <a:spcPct val="70000"/>
              </a:lnSpc>
              <a:buNone/>
              <a:defRPr lang="en-US" sz="1400" b="1"/>
            </a:lvl1pPr>
          </a:lstStyle>
          <a:p>
            <a:pPr lvl="0"/>
            <a:r>
              <a:rPr lang="en-US"/>
              <a:t>Name Surname</a:t>
            </a:r>
          </a:p>
        </p:txBody>
      </p:sp>
      <p:sp>
        <p:nvSpPr>
          <p:cNvPr id="16" name="Text Placeholder 11">
            <a:extLst>
              <a:ext uri="{FF2B5EF4-FFF2-40B4-BE49-F238E27FC236}">
                <a16:creationId xmlns:a16="http://schemas.microsoft.com/office/drawing/2014/main" id="{0A725038-5918-87F2-B1F9-ADC409C15016}"/>
              </a:ext>
            </a:extLst>
          </p:cNvPr>
          <p:cNvSpPr txBox="1">
            <a:spLocks noGrp="1"/>
          </p:cNvSpPr>
          <p:nvPr>
            <p:ph type="body" idx="4294967295"/>
          </p:nvPr>
        </p:nvSpPr>
        <p:spPr>
          <a:xfrm>
            <a:off x="9362532" y="6219492"/>
            <a:ext cx="1297332" cy="185778"/>
          </a:xfrm>
        </p:spPr>
        <p:txBody>
          <a:bodyPr>
            <a:noAutofit/>
          </a:bodyPr>
          <a:lstStyle>
            <a:lvl1pPr marL="0" indent="0">
              <a:lnSpc>
                <a:spcPct val="70000"/>
              </a:lnSpc>
              <a:buNone/>
              <a:defRPr lang="en-US" sz="1050"/>
            </a:lvl1pPr>
          </a:lstStyle>
          <a:p>
            <a:pPr lvl="0"/>
            <a:r>
              <a:rPr lang="en-US"/>
              <a:t>Position</a:t>
            </a:r>
          </a:p>
        </p:txBody>
      </p:sp>
      <p:sp>
        <p:nvSpPr>
          <p:cNvPr id="17" name="object 15">
            <a:extLst>
              <a:ext uri="{FF2B5EF4-FFF2-40B4-BE49-F238E27FC236}">
                <a16:creationId xmlns:a16="http://schemas.microsoft.com/office/drawing/2014/main" id="{8E02FC30-8ED0-2947-C050-C3B292CF4052}"/>
              </a:ext>
            </a:extLst>
          </p:cNvPr>
          <p:cNvSpPr txBox="1"/>
          <p:nvPr/>
        </p:nvSpPr>
        <p:spPr>
          <a:xfrm>
            <a:off x="362900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CDDBA1CF-171E-4E89-B371-FFED858F5D35}" type="slidenum">
              <a:t>‹#›</a:t>
            </a:fld>
            <a:endParaRPr lang="en-GB" sz="1200" b="0" i="0" u="none" strike="noStrike" kern="1200" cap="none" spc="-15" baseline="0" dirty="0">
              <a:solidFill>
                <a:srgbClr val="203261"/>
              </a:solidFill>
              <a:uFillTx/>
              <a:latin typeface="Titillium Web Light" pitchFamily="2"/>
            </a:endParaRPr>
          </a:p>
        </p:txBody>
      </p:sp>
      <p:sp>
        <p:nvSpPr>
          <p:cNvPr id="18" name="object 2">
            <a:extLst>
              <a:ext uri="{FF2B5EF4-FFF2-40B4-BE49-F238E27FC236}">
                <a16:creationId xmlns:a16="http://schemas.microsoft.com/office/drawing/2014/main" id="{577A77E3-13DF-BE83-7CB7-04A3B85F8341}"/>
              </a:ext>
            </a:extLst>
          </p:cNvPr>
          <p:cNvSpPr/>
          <p:nvPr/>
        </p:nvSpPr>
        <p:spPr>
          <a:xfrm flipV="1">
            <a:off x="547689" y="6441015"/>
            <a:ext cx="4151311" cy="68854"/>
          </a:xfrm>
          <a:custGeom>
            <a:avLst/>
            <a:gdLst>
              <a:gd name="f0" fmla="val w"/>
              <a:gd name="f1" fmla="val h"/>
              <a:gd name="f2" fmla="val 0"/>
              <a:gd name="f3" fmla="val 4151312"/>
              <a:gd name="f4" fmla="val 68857"/>
              <a:gd name="f5" fmla="val 4151237"/>
              <a:gd name="f6" fmla="*/ f0 1 4151312"/>
              <a:gd name="f7" fmla="*/ f1 1 68857"/>
              <a:gd name="f8" fmla="val f2"/>
              <a:gd name="f9" fmla="val f3"/>
              <a:gd name="f10" fmla="val f4"/>
              <a:gd name="f11" fmla="+- f10 0 f8"/>
              <a:gd name="f12" fmla="+- f9 0 f8"/>
              <a:gd name="f13" fmla="*/ f12 1 4151312"/>
              <a:gd name="f14" fmla="*/ f11 1 68857"/>
              <a:gd name="f15" fmla="*/ 0 1 f13"/>
              <a:gd name="f16" fmla="*/ 4151312 1 f13"/>
              <a:gd name="f17" fmla="*/ 0 1 f14"/>
              <a:gd name="f18" fmla="*/ 68857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4151312" h="68857">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19" name="object 4">
            <a:extLst>
              <a:ext uri="{FF2B5EF4-FFF2-40B4-BE49-F238E27FC236}">
                <a16:creationId xmlns:a16="http://schemas.microsoft.com/office/drawing/2014/main" id="{8DD5D11A-4AA3-4898-081A-29C119360C86}"/>
              </a:ext>
            </a:extLst>
          </p:cNvPr>
          <p:cNvSpPr txBox="1"/>
          <p:nvPr/>
        </p:nvSpPr>
        <p:spPr>
          <a:xfrm>
            <a:off x="54034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21229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33E6CE2B-69AC-CE1E-D104-CA3EE027A640}"/>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F62011C1-0209-E382-A0EB-A0321EE739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D5BBC1AF-9326-3779-81C7-35A5187509CC}"/>
              </a:ext>
            </a:extLst>
          </p:cNvPr>
          <p:cNvSpPr txBox="1">
            <a:spLocks noGrp="1"/>
          </p:cNvSpPr>
          <p:nvPr>
            <p:ph type="title"/>
          </p:nvPr>
        </p:nvSpPr>
        <p:spPr>
          <a:xfrm>
            <a:off x="807506" y="2921005"/>
            <a:ext cx="6647395" cy="3206745"/>
          </a:xfrm>
        </p:spPr>
        <p:txBody>
          <a:bodyPr anchor="t">
            <a:noAutofit/>
          </a:bodyPr>
          <a:lstStyle>
            <a:lvl1pPr>
              <a:lnSpc>
                <a:spcPct val="70000"/>
              </a:lnSpc>
              <a:defRPr sz="2400">
                <a:solidFill>
                  <a:srgbClr val="FFFFFF"/>
                </a:solidFill>
              </a:defRPr>
            </a:lvl1pPr>
          </a:lstStyle>
          <a:p>
            <a:pPr lvl="0"/>
            <a:r>
              <a:rPr lang="en-GB"/>
              <a:t>https://player.vimeo.com/video/953430342?h=90bf2e60c7</a:t>
            </a:r>
            <a:endParaRPr lang="en-US"/>
          </a:p>
        </p:txBody>
      </p:sp>
      <p:sp>
        <p:nvSpPr>
          <p:cNvPr id="5" name="TextBox 1">
            <a:extLst>
              <a:ext uri="{FF2B5EF4-FFF2-40B4-BE49-F238E27FC236}">
                <a16:creationId xmlns:a16="http://schemas.microsoft.com/office/drawing/2014/main" id="{2747889C-D061-D3A2-0BCC-C4936E52FB93}"/>
              </a:ext>
            </a:extLst>
          </p:cNvPr>
          <p:cNvSpPr txBox="1"/>
          <p:nvPr/>
        </p:nvSpPr>
        <p:spPr>
          <a:xfrm>
            <a:off x="3313721" y="778931"/>
            <a:ext cx="6963503"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600" b="0" i="0" u="none" strike="noStrike" kern="1200" cap="none" spc="0" baseline="0" dirty="0">
                <a:solidFill>
                  <a:srgbClr val="FFFFFF"/>
                </a:solidFill>
                <a:uFillTx/>
                <a:latin typeface="Titillium Web" pitchFamily="2"/>
              </a:rPr>
              <a:t>How do their products work?</a:t>
            </a:r>
          </a:p>
        </p:txBody>
      </p:sp>
    </p:spTree>
    <p:extLst>
      <p:ext uri="{BB962C8B-B14F-4D97-AF65-F5344CB8AC3E}">
        <p14:creationId xmlns:p14="http://schemas.microsoft.com/office/powerpoint/2010/main" val="2521279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le_3 images">
    <p:bg>
      <p:bgPr>
        <a:solidFill>
          <a:srgbClr val="FFFFFF"/>
        </a:solidFill>
        <a:effectLst/>
      </p:bgPr>
    </p:bg>
    <p:spTree>
      <p:nvGrpSpPr>
        <p:cNvPr id="1" name=""/>
        <p:cNvGrpSpPr/>
        <p:nvPr/>
      </p:nvGrpSpPr>
      <p:grpSpPr>
        <a:xfrm>
          <a:off x="0" y="0"/>
          <a:ext cx="0" cy="0"/>
          <a:chOff x="0" y="0"/>
          <a:chExt cx="0" cy="0"/>
        </a:xfrm>
      </p:grpSpPr>
      <p:pic>
        <p:nvPicPr>
          <p:cNvPr id="2" name="Graphic 7">
            <a:extLst>
              <a:ext uri="{FF2B5EF4-FFF2-40B4-BE49-F238E27FC236}">
                <a16:creationId xmlns:a16="http://schemas.microsoft.com/office/drawing/2014/main" id="{53762DF0-4798-9039-D2A6-96AC5C378A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577" y="5334006"/>
            <a:ext cx="1706270" cy="795866"/>
          </a:xfrm>
          <a:prstGeom prst="rect">
            <a:avLst/>
          </a:prstGeom>
          <a:noFill/>
          <a:ln cap="flat">
            <a:noFill/>
          </a:ln>
        </p:spPr>
      </p:pic>
      <p:pic>
        <p:nvPicPr>
          <p:cNvPr id="3" name="Graphic 9">
            <a:extLst>
              <a:ext uri="{FF2B5EF4-FFF2-40B4-BE49-F238E27FC236}">
                <a16:creationId xmlns:a16="http://schemas.microsoft.com/office/drawing/2014/main" id="{0846A4DC-C92F-8BF3-DDD0-8DE5A6893010}"/>
              </a:ext>
            </a:extLst>
          </p:cNvPr>
          <p:cNvPicPr>
            <a:picLocks noChangeAspect="1"/>
          </p:cNvPicPr>
          <p:nvPr/>
        </p:nvPicPr>
        <p:blipFill>
          <a:blip r:embed="rId4">
            <a:extLst>
              <a:ext uri="{96DAC541-7B7A-43D3-8B79-37D633B846F1}">
                <asvg:svgBlip xmlns:asvg="http://schemas.microsoft.com/office/drawing/2016/SVG/main" r:embed="rId5"/>
              </a:ext>
            </a:extLst>
          </a:blip>
          <a:srcRect r="54202" b="16567"/>
          <a:stretch>
            <a:fillRect/>
          </a:stretch>
        </p:blipFill>
        <p:spPr>
          <a:xfrm rot="5400013" flipH="1">
            <a:off x="7487125" y="-1391122"/>
            <a:ext cx="1874026" cy="4656271"/>
          </a:xfrm>
          <a:prstGeom prst="rect">
            <a:avLst/>
          </a:prstGeom>
          <a:noFill/>
          <a:ln cap="flat">
            <a:noFill/>
          </a:ln>
        </p:spPr>
      </p:pic>
      <p:sp>
        <p:nvSpPr>
          <p:cNvPr id="4" name="Text Placeholder 11">
            <a:extLst>
              <a:ext uri="{FF2B5EF4-FFF2-40B4-BE49-F238E27FC236}">
                <a16:creationId xmlns:a16="http://schemas.microsoft.com/office/drawing/2014/main" id="{271A0A71-DAF5-C83F-80A3-8FA29CF71A5C}"/>
              </a:ext>
            </a:extLst>
          </p:cNvPr>
          <p:cNvSpPr txBox="1">
            <a:spLocks noGrp="1"/>
          </p:cNvSpPr>
          <p:nvPr>
            <p:ph type="body" idx="4294967295"/>
          </p:nvPr>
        </p:nvSpPr>
        <p:spPr>
          <a:xfrm>
            <a:off x="592878" y="1973942"/>
            <a:ext cx="4002566" cy="3296924"/>
          </a:xfrm>
        </p:spPr>
        <p:txBody>
          <a:bodyPr>
            <a:noAutofit/>
          </a:bodyPr>
          <a:lstStyle>
            <a:lvl1pPr marL="0" indent="0">
              <a:lnSpc>
                <a:spcPct val="70000"/>
              </a:lnSpc>
              <a:buNone/>
              <a:defRPr sz="5400"/>
            </a:lvl1pPr>
          </a:lstStyle>
          <a:p>
            <a:pPr lvl="0"/>
            <a:r>
              <a:rPr lang="en-GB"/>
              <a:t>CLICK TO EDIT MASTER TEXT STYLES - LONGER HEADLINES</a:t>
            </a:r>
            <a:endParaRPr lang="en-US"/>
          </a:p>
        </p:txBody>
      </p:sp>
      <p:sp>
        <p:nvSpPr>
          <p:cNvPr id="5" name="Picture Placeholder 6">
            <a:extLst>
              <a:ext uri="{FF2B5EF4-FFF2-40B4-BE49-F238E27FC236}">
                <a16:creationId xmlns:a16="http://schemas.microsoft.com/office/drawing/2014/main" id="{92FF6115-2469-2E9A-3D91-CE0B4926E16A}"/>
              </a:ext>
            </a:extLst>
          </p:cNvPr>
          <p:cNvSpPr txBox="1">
            <a:spLocks noGrp="1"/>
          </p:cNvSpPr>
          <p:nvPr>
            <p:ph type="pic" idx="4294967295"/>
          </p:nvPr>
        </p:nvSpPr>
        <p:spPr>
          <a:xfrm>
            <a:off x="5212080" y="3423915"/>
            <a:ext cx="3879534" cy="3429000"/>
          </a:xfrm>
        </p:spPr>
        <p:txBody>
          <a:bodyPr/>
          <a:lstStyle>
            <a:lvl1pPr>
              <a:defRPr lang="en-US"/>
            </a:lvl1pPr>
          </a:lstStyle>
          <a:p>
            <a:pPr lvl="0"/>
            <a:r>
              <a:rPr lang="en-US" dirty="0"/>
              <a:t> </a:t>
            </a:r>
            <a:endParaRPr lang="en-GB" dirty="0"/>
          </a:p>
        </p:txBody>
      </p:sp>
      <p:sp>
        <p:nvSpPr>
          <p:cNvPr id="6" name="Picture Placeholder 6">
            <a:extLst>
              <a:ext uri="{FF2B5EF4-FFF2-40B4-BE49-F238E27FC236}">
                <a16:creationId xmlns:a16="http://schemas.microsoft.com/office/drawing/2014/main" id="{4E1386F2-0CC6-BA14-77C4-C3597406C9FF}"/>
              </a:ext>
            </a:extLst>
          </p:cNvPr>
          <p:cNvSpPr txBox="1">
            <a:spLocks noGrp="1"/>
          </p:cNvSpPr>
          <p:nvPr>
            <p:ph type="pic" idx="4294967295"/>
          </p:nvPr>
        </p:nvSpPr>
        <p:spPr>
          <a:xfrm>
            <a:off x="5212080" y="0"/>
            <a:ext cx="6979916" cy="3423925"/>
          </a:xfrm>
        </p:spPr>
        <p:txBody>
          <a:bodyPr/>
          <a:lstStyle>
            <a:lvl1pPr>
              <a:defRPr/>
            </a:lvl1pPr>
          </a:lstStyle>
          <a:p>
            <a:pPr lvl="0"/>
            <a:endParaRPr lang="en-GB" dirty="0"/>
          </a:p>
        </p:txBody>
      </p:sp>
      <p:sp>
        <p:nvSpPr>
          <p:cNvPr id="7" name="Picture Placeholder 6">
            <a:extLst>
              <a:ext uri="{FF2B5EF4-FFF2-40B4-BE49-F238E27FC236}">
                <a16:creationId xmlns:a16="http://schemas.microsoft.com/office/drawing/2014/main" id="{7E9A0AE0-7DC5-41D2-1FF8-469E8C59A158}"/>
              </a:ext>
            </a:extLst>
          </p:cNvPr>
          <p:cNvSpPr txBox="1">
            <a:spLocks noGrp="1"/>
          </p:cNvSpPr>
          <p:nvPr>
            <p:ph type="pic" idx="4294967295"/>
          </p:nvPr>
        </p:nvSpPr>
        <p:spPr>
          <a:xfrm>
            <a:off x="9091614" y="3423915"/>
            <a:ext cx="3100382" cy="3429000"/>
          </a:xfrm>
        </p:spPr>
        <p:txBody>
          <a:bodyPr/>
          <a:lstStyle>
            <a:lvl1pPr>
              <a:defRPr lang="en-US"/>
            </a:lvl1pPr>
          </a:lstStyle>
          <a:p>
            <a:pPr lvl="0"/>
            <a:r>
              <a:rPr lang="en-US" dirty="0"/>
              <a:t> </a:t>
            </a:r>
            <a:endParaRPr lang="en-GB" dirty="0"/>
          </a:p>
        </p:txBody>
      </p:sp>
      <p:sp>
        <p:nvSpPr>
          <p:cNvPr id="8" name="Text Placeholder 11">
            <a:extLst>
              <a:ext uri="{FF2B5EF4-FFF2-40B4-BE49-F238E27FC236}">
                <a16:creationId xmlns:a16="http://schemas.microsoft.com/office/drawing/2014/main" id="{EA125794-C93E-5D40-9AB1-E21EAC50B5EE}"/>
              </a:ext>
            </a:extLst>
          </p:cNvPr>
          <p:cNvSpPr txBox="1">
            <a:spLocks noGrp="1"/>
          </p:cNvSpPr>
          <p:nvPr>
            <p:ph type="body" idx="4294967295"/>
          </p:nvPr>
        </p:nvSpPr>
        <p:spPr>
          <a:xfrm>
            <a:off x="5686415" y="5806321"/>
            <a:ext cx="1873066" cy="185778"/>
          </a:xfrm>
        </p:spPr>
        <p:txBody>
          <a:bodyPr>
            <a:noAutofit/>
          </a:bodyPr>
          <a:lstStyle>
            <a:lvl1pPr marL="0" indent="0">
              <a:lnSpc>
                <a:spcPct val="70000"/>
              </a:lnSpc>
              <a:buNone/>
              <a:defRPr lang="en-US" sz="1400" b="1"/>
            </a:lvl1pPr>
          </a:lstStyle>
          <a:p>
            <a:pPr lvl="0"/>
            <a:r>
              <a:rPr lang="en-US"/>
              <a:t>Name Surname</a:t>
            </a:r>
          </a:p>
        </p:txBody>
      </p:sp>
      <p:sp>
        <p:nvSpPr>
          <p:cNvPr id="9" name="Text Placeholder 11">
            <a:extLst>
              <a:ext uri="{FF2B5EF4-FFF2-40B4-BE49-F238E27FC236}">
                <a16:creationId xmlns:a16="http://schemas.microsoft.com/office/drawing/2014/main" id="{E455AE2A-6C81-B632-AC40-F488D3A7F67C}"/>
              </a:ext>
            </a:extLst>
          </p:cNvPr>
          <p:cNvSpPr txBox="1">
            <a:spLocks noGrp="1"/>
          </p:cNvSpPr>
          <p:nvPr>
            <p:ph type="body" idx="4294967295"/>
          </p:nvPr>
        </p:nvSpPr>
        <p:spPr>
          <a:xfrm>
            <a:off x="5686415" y="6033714"/>
            <a:ext cx="1297332" cy="185778"/>
          </a:xfrm>
        </p:spPr>
        <p:txBody>
          <a:bodyPr>
            <a:noAutofit/>
          </a:bodyPr>
          <a:lstStyle>
            <a:lvl1pPr marL="0" indent="0">
              <a:lnSpc>
                <a:spcPct val="70000"/>
              </a:lnSpc>
              <a:buNone/>
              <a:defRPr lang="en-US" sz="1050"/>
            </a:lvl1pPr>
          </a:lstStyle>
          <a:p>
            <a:pPr lvl="0"/>
            <a:r>
              <a:rPr lang="en-US"/>
              <a:t>Position</a:t>
            </a:r>
          </a:p>
        </p:txBody>
      </p:sp>
      <p:sp>
        <p:nvSpPr>
          <p:cNvPr id="10" name="Text Placeholder 11">
            <a:extLst>
              <a:ext uri="{FF2B5EF4-FFF2-40B4-BE49-F238E27FC236}">
                <a16:creationId xmlns:a16="http://schemas.microsoft.com/office/drawing/2014/main" id="{D752E691-1F48-2185-7A93-B10A1CC2154A}"/>
              </a:ext>
            </a:extLst>
          </p:cNvPr>
          <p:cNvSpPr txBox="1">
            <a:spLocks noGrp="1"/>
          </p:cNvSpPr>
          <p:nvPr>
            <p:ph type="body" idx="4294967295"/>
          </p:nvPr>
        </p:nvSpPr>
        <p:spPr>
          <a:xfrm>
            <a:off x="8583600" y="2236887"/>
            <a:ext cx="1873066" cy="185778"/>
          </a:xfrm>
        </p:spPr>
        <p:txBody>
          <a:bodyPr>
            <a:noAutofit/>
          </a:bodyPr>
          <a:lstStyle>
            <a:lvl1pPr marL="0" indent="0">
              <a:lnSpc>
                <a:spcPct val="70000"/>
              </a:lnSpc>
              <a:buNone/>
              <a:defRPr lang="en-US" sz="1400" b="1"/>
            </a:lvl1pPr>
          </a:lstStyle>
          <a:p>
            <a:pPr lvl="0"/>
            <a:r>
              <a:rPr lang="en-US"/>
              <a:t>Name Surname</a:t>
            </a:r>
          </a:p>
        </p:txBody>
      </p:sp>
      <p:sp>
        <p:nvSpPr>
          <p:cNvPr id="11" name="Text Placeholder 11">
            <a:extLst>
              <a:ext uri="{FF2B5EF4-FFF2-40B4-BE49-F238E27FC236}">
                <a16:creationId xmlns:a16="http://schemas.microsoft.com/office/drawing/2014/main" id="{3C887D43-C725-C772-1C26-46E39D45B872}"/>
              </a:ext>
            </a:extLst>
          </p:cNvPr>
          <p:cNvSpPr txBox="1">
            <a:spLocks noGrp="1"/>
          </p:cNvSpPr>
          <p:nvPr>
            <p:ph type="body" idx="4294967295"/>
          </p:nvPr>
        </p:nvSpPr>
        <p:spPr>
          <a:xfrm>
            <a:off x="8583600" y="2464280"/>
            <a:ext cx="1297332" cy="185778"/>
          </a:xfrm>
        </p:spPr>
        <p:txBody>
          <a:bodyPr>
            <a:noAutofit/>
          </a:bodyPr>
          <a:lstStyle>
            <a:lvl1pPr marL="0" indent="0">
              <a:lnSpc>
                <a:spcPct val="70000"/>
              </a:lnSpc>
              <a:buNone/>
              <a:defRPr lang="en-US" sz="1050"/>
            </a:lvl1pPr>
          </a:lstStyle>
          <a:p>
            <a:pPr lvl="0"/>
            <a:r>
              <a:rPr lang="en-US"/>
              <a:t>Position</a:t>
            </a:r>
          </a:p>
        </p:txBody>
      </p:sp>
      <p:sp>
        <p:nvSpPr>
          <p:cNvPr id="12" name="Text Placeholder 11">
            <a:extLst>
              <a:ext uri="{FF2B5EF4-FFF2-40B4-BE49-F238E27FC236}">
                <a16:creationId xmlns:a16="http://schemas.microsoft.com/office/drawing/2014/main" id="{C9B9C9FB-D808-3426-5128-2629F52978B4}"/>
              </a:ext>
            </a:extLst>
          </p:cNvPr>
          <p:cNvSpPr txBox="1">
            <a:spLocks noGrp="1"/>
          </p:cNvSpPr>
          <p:nvPr>
            <p:ph type="body" idx="4294967295"/>
          </p:nvPr>
        </p:nvSpPr>
        <p:spPr>
          <a:xfrm>
            <a:off x="9362532" y="5992099"/>
            <a:ext cx="1873066" cy="185778"/>
          </a:xfrm>
        </p:spPr>
        <p:txBody>
          <a:bodyPr>
            <a:noAutofit/>
          </a:bodyPr>
          <a:lstStyle>
            <a:lvl1pPr marL="0" indent="0">
              <a:lnSpc>
                <a:spcPct val="70000"/>
              </a:lnSpc>
              <a:buNone/>
              <a:defRPr lang="en-US" sz="1400" b="1"/>
            </a:lvl1pPr>
          </a:lstStyle>
          <a:p>
            <a:pPr lvl="0"/>
            <a:r>
              <a:rPr lang="en-US"/>
              <a:t>Name Surname</a:t>
            </a:r>
          </a:p>
        </p:txBody>
      </p:sp>
      <p:sp>
        <p:nvSpPr>
          <p:cNvPr id="13" name="Text Placeholder 11">
            <a:extLst>
              <a:ext uri="{FF2B5EF4-FFF2-40B4-BE49-F238E27FC236}">
                <a16:creationId xmlns:a16="http://schemas.microsoft.com/office/drawing/2014/main" id="{9640442A-5652-BEDD-D922-E660AE45D5EF}"/>
              </a:ext>
            </a:extLst>
          </p:cNvPr>
          <p:cNvSpPr txBox="1">
            <a:spLocks noGrp="1"/>
          </p:cNvSpPr>
          <p:nvPr>
            <p:ph type="body" idx="4294967295"/>
          </p:nvPr>
        </p:nvSpPr>
        <p:spPr>
          <a:xfrm>
            <a:off x="9362532" y="6219492"/>
            <a:ext cx="1297332" cy="185778"/>
          </a:xfrm>
        </p:spPr>
        <p:txBody>
          <a:bodyPr>
            <a:noAutofit/>
          </a:bodyPr>
          <a:lstStyle>
            <a:lvl1pPr marL="0" indent="0">
              <a:lnSpc>
                <a:spcPct val="70000"/>
              </a:lnSpc>
              <a:buNone/>
              <a:defRPr lang="en-US" sz="1050"/>
            </a:lvl1pPr>
          </a:lstStyle>
          <a:p>
            <a:pPr lvl="0"/>
            <a:r>
              <a:rPr lang="en-US"/>
              <a:t>Position</a:t>
            </a:r>
          </a:p>
        </p:txBody>
      </p:sp>
      <p:sp>
        <p:nvSpPr>
          <p:cNvPr id="14" name="object 15">
            <a:extLst>
              <a:ext uri="{FF2B5EF4-FFF2-40B4-BE49-F238E27FC236}">
                <a16:creationId xmlns:a16="http://schemas.microsoft.com/office/drawing/2014/main" id="{DB4192FE-00A3-F2F9-B93D-9554689165BE}"/>
              </a:ext>
            </a:extLst>
          </p:cNvPr>
          <p:cNvSpPr txBox="1"/>
          <p:nvPr/>
        </p:nvSpPr>
        <p:spPr>
          <a:xfrm>
            <a:off x="362900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B086B9E6-1FB6-4C3A-87EC-B7B43B54F641}" type="slidenum">
              <a:t>‹#›</a:t>
            </a:fld>
            <a:endParaRPr lang="en-GB" sz="1200" b="0" i="0" u="none" strike="noStrike" kern="1200" cap="none" spc="-15" baseline="0" dirty="0">
              <a:solidFill>
                <a:srgbClr val="203261"/>
              </a:solidFill>
              <a:uFillTx/>
              <a:latin typeface="Titillium Web Light" pitchFamily="2"/>
            </a:endParaRPr>
          </a:p>
        </p:txBody>
      </p:sp>
      <p:sp>
        <p:nvSpPr>
          <p:cNvPr id="15" name="object 2">
            <a:extLst>
              <a:ext uri="{FF2B5EF4-FFF2-40B4-BE49-F238E27FC236}">
                <a16:creationId xmlns:a16="http://schemas.microsoft.com/office/drawing/2014/main" id="{2C284546-A65C-76F1-4E7A-0E547D1AB5AC}"/>
              </a:ext>
            </a:extLst>
          </p:cNvPr>
          <p:cNvSpPr/>
          <p:nvPr/>
        </p:nvSpPr>
        <p:spPr>
          <a:xfrm flipV="1">
            <a:off x="547689" y="6441015"/>
            <a:ext cx="4151311" cy="68854"/>
          </a:xfrm>
          <a:custGeom>
            <a:avLst/>
            <a:gdLst>
              <a:gd name="f0" fmla="val w"/>
              <a:gd name="f1" fmla="val h"/>
              <a:gd name="f2" fmla="val 0"/>
              <a:gd name="f3" fmla="val 4151312"/>
              <a:gd name="f4" fmla="val 68857"/>
              <a:gd name="f5" fmla="val 4151237"/>
              <a:gd name="f6" fmla="*/ f0 1 4151312"/>
              <a:gd name="f7" fmla="*/ f1 1 68857"/>
              <a:gd name="f8" fmla="val f2"/>
              <a:gd name="f9" fmla="val f3"/>
              <a:gd name="f10" fmla="val f4"/>
              <a:gd name="f11" fmla="+- f10 0 f8"/>
              <a:gd name="f12" fmla="+- f9 0 f8"/>
              <a:gd name="f13" fmla="*/ f12 1 4151312"/>
              <a:gd name="f14" fmla="*/ f11 1 68857"/>
              <a:gd name="f15" fmla="*/ 0 1 f13"/>
              <a:gd name="f16" fmla="*/ 4151312 1 f13"/>
              <a:gd name="f17" fmla="*/ 0 1 f14"/>
              <a:gd name="f18" fmla="*/ 68857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4151312" h="68857">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16" name="object 4">
            <a:extLst>
              <a:ext uri="{FF2B5EF4-FFF2-40B4-BE49-F238E27FC236}">
                <a16:creationId xmlns:a16="http://schemas.microsoft.com/office/drawing/2014/main" id="{41EA1945-67CC-CFBE-A7A0-C6CBA8E626E6}"/>
              </a:ext>
            </a:extLst>
          </p:cNvPr>
          <p:cNvSpPr txBox="1"/>
          <p:nvPr/>
        </p:nvSpPr>
        <p:spPr>
          <a:xfrm>
            <a:off x="54034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161169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le_5 images">
    <p:bg>
      <p:bgPr>
        <a:solidFill>
          <a:srgbClr val="FFFFFF"/>
        </a:solidFill>
        <a:effectLst/>
      </p:bgPr>
    </p:bg>
    <p:spTree>
      <p:nvGrpSpPr>
        <p:cNvPr id="1" name=""/>
        <p:cNvGrpSpPr/>
        <p:nvPr/>
      </p:nvGrpSpPr>
      <p:grpSpPr>
        <a:xfrm>
          <a:off x="0" y="0"/>
          <a:ext cx="0" cy="0"/>
          <a:chOff x="0" y="0"/>
          <a:chExt cx="0" cy="0"/>
        </a:xfrm>
      </p:grpSpPr>
      <p:pic>
        <p:nvPicPr>
          <p:cNvPr id="2" name="Graphic 7">
            <a:extLst>
              <a:ext uri="{FF2B5EF4-FFF2-40B4-BE49-F238E27FC236}">
                <a16:creationId xmlns:a16="http://schemas.microsoft.com/office/drawing/2014/main" id="{AF9BBFE9-A310-CDA6-D89A-3FF60D26C1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577" y="5334006"/>
            <a:ext cx="1706270" cy="795866"/>
          </a:xfrm>
          <a:prstGeom prst="rect">
            <a:avLst/>
          </a:prstGeom>
          <a:noFill/>
          <a:ln cap="flat">
            <a:noFill/>
          </a:ln>
        </p:spPr>
      </p:pic>
      <p:pic>
        <p:nvPicPr>
          <p:cNvPr id="3" name="Graphic 9">
            <a:extLst>
              <a:ext uri="{FF2B5EF4-FFF2-40B4-BE49-F238E27FC236}">
                <a16:creationId xmlns:a16="http://schemas.microsoft.com/office/drawing/2014/main" id="{DD854967-CD7E-CD92-4BA7-D9BF570CE9B5}"/>
              </a:ext>
            </a:extLst>
          </p:cNvPr>
          <p:cNvPicPr>
            <a:picLocks noChangeAspect="1"/>
          </p:cNvPicPr>
          <p:nvPr/>
        </p:nvPicPr>
        <p:blipFill>
          <a:blip r:embed="rId4">
            <a:extLst>
              <a:ext uri="{96DAC541-7B7A-43D3-8B79-37D633B846F1}">
                <asvg:svgBlip xmlns:asvg="http://schemas.microsoft.com/office/drawing/2016/SVG/main" r:embed="rId5"/>
              </a:ext>
            </a:extLst>
          </a:blip>
          <a:srcRect r="54202" b="16567"/>
          <a:stretch>
            <a:fillRect/>
          </a:stretch>
        </p:blipFill>
        <p:spPr>
          <a:xfrm rot="5400013" flipH="1">
            <a:off x="7487125" y="-1391122"/>
            <a:ext cx="1874026" cy="4656271"/>
          </a:xfrm>
          <a:prstGeom prst="rect">
            <a:avLst/>
          </a:prstGeom>
          <a:noFill/>
          <a:ln cap="flat">
            <a:noFill/>
          </a:ln>
        </p:spPr>
      </p:pic>
      <p:sp>
        <p:nvSpPr>
          <p:cNvPr id="4" name="Picture Placeholder 6">
            <a:extLst>
              <a:ext uri="{FF2B5EF4-FFF2-40B4-BE49-F238E27FC236}">
                <a16:creationId xmlns:a16="http://schemas.microsoft.com/office/drawing/2014/main" id="{03153F48-962D-7A79-D849-7389F7706976}"/>
              </a:ext>
            </a:extLst>
          </p:cNvPr>
          <p:cNvSpPr txBox="1">
            <a:spLocks noGrp="1"/>
          </p:cNvSpPr>
          <p:nvPr>
            <p:ph type="pic" idx="4294967295"/>
          </p:nvPr>
        </p:nvSpPr>
        <p:spPr>
          <a:xfrm>
            <a:off x="5224268" y="0"/>
            <a:ext cx="2785198" cy="3423915"/>
          </a:xfrm>
        </p:spPr>
        <p:txBody>
          <a:bodyPr/>
          <a:lstStyle>
            <a:lvl1pPr>
              <a:defRPr/>
            </a:lvl1pPr>
          </a:lstStyle>
          <a:p>
            <a:pPr lvl="0"/>
            <a:endParaRPr lang="en-GB" dirty="0"/>
          </a:p>
        </p:txBody>
      </p:sp>
      <p:sp>
        <p:nvSpPr>
          <p:cNvPr id="5" name="Picture Placeholder 6">
            <a:extLst>
              <a:ext uri="{FF2B5EF4-FFF2-40B4-BE49-F238E27FC236}">
                <a16:creationId xmlns:a16="http://schemas.microsoft.com/office/drawing/2014/main" id="{89C3C6AF-58DD-F853-DE4D-D41C28268588}"/>
              </a:ext>
            </a:extLst>
          </p:cNvPr>
          <p:cNvSpPr txBox="1">
            <a:spLocks noGrp="1"/>
          </p:cNvSpPr>
          <p:nvPr>
            <p:ph type="pic" idx="4294967295"/>
          </p:nvPr>
        </p:nvSpPr>
        <p:spPr>
          <a:xfrm>
            <a:off x="8009467" y="0"/>
            <a:ext cx="4182529" cy="3423925"/>
          </a:xfrm>
        </p:spPr>
        <p:txBody>
          <a:bodyPr/>
          <a:lstStyle>
            <a:lvl1pPr>
              <a:defRPr/>
            </a:lvl1pPr>
          </a:lstStyle>
          <a:p>
            <a:pPr lvl="0"/>
            <a:endParaRPr lang="en-GB" dirty="0"/>
          </a:p>
        </p:txBody>
      </p:sp>
      <p:sp>
        <p:nvSpPr>
          <p:cNvPr id="6" name="Picture Placeholder 6">
            <a:extLst>
              <a:ext uri="{FF2B5EF4-FFF2-40B4-BE49-F238E27FC236}">
                <a16:creationId xmlns:a16="http://schemas.microsoft.com/office/drawing/2014/main" id="{4AFDE510-3A90-CFDE-F4B7-DCEA72347A49}"/>
              </a:ext>
            </a:extLst>
          </p:cNvPr>
          <p:cNvSpPr txBox="1">
            <a:spLocks noGrp="1"/>
          </p:cNvSpPr>
          <p:nvPr>
            <p:ph type="pic" idx="4294967295"/>
          </p:nvPr>
        </p:nvSpPr>
        <p:spPr>
          <a:xfrm>
            <a:off x="9869420" y="3423915"/>
            <a:ext cx="2322576" cy="3434084"/>
          </a:xfrm>
        </p:spPr>
        <p:txBody>
          <a:bodyPr/>
          <a:lstStyle>
            <a:lvl1pPr>
              <a:defRPr lang="en-US"/>
            </a:lvl1pPr>
          </a:lstStyle>
          <a:p>
            <a:pPr lvl="0"/>
            <a:r>
              <a:rPr lang="en-US" dirty="0"/>
              <a:t> </a:t>
            </a:r>
            <a:endParaRPr lang="en-GB" dirty="0"/>
          </a:p>
        </p:txBody>
      </p:sp>
      <p:sp>
        <p:nvSpPr>
          <p:cNvPr id="7" name="Picture Placeholder 6">
            <a:extLst>
              <a:ext uri="{FF2B5EF4-FFF2-40B4-BE49-F238E27FC236}">
                <a16:creationId xmlns:a16="http://schemas.microsoft.com/office/drawing/2014/main" id="{0E697CA0-4CDD-C425-B1C5-D90C632337AA}"/>
              </a:ext>
            </a:extLst>
          </p:cNvPr>
          <p:cNvSpPr txBox="1">
            <a:spLocks noGrp="1"/>
          </p:cNvSpPr>
          <p:nvPr>
            <p:ph type="pic" idx="4294967295"/>
          </p:nvPr>
        </p:nvSpPr>
        <p:spPr>
          <a:xfrm>
            <a:off x="5224268" y="3423915"/>
            <a:ext cx="2322576" cy="3434084"/>
          </a:xfrm>
        </p:spPr>
        <p:txBody>
          <a:bodyPr/>
          <a:lstStyle>
            <a:lvl1pPr>
              <a:defRPr/>
            </a:lvl1pPr>
          </a:lstStyle>
          <a:p>
            <a:pPr lvl="0"/>
            <a:endParaRPr lang="en-GB" dirty="0"/>
          </a:p>
        </p:txBody>
      </p:sp>
      <p:sp>
        <p:nvSpPr>
          <p:cNvPr id="8" name="Picture Placeholder 6">
            <a:extLst>
              <a:ext uri="{FF2B5EF4-FFF2-40B4-BE49-F238E27FC236}">
                <a16:creationId xmlns:a16="http://schemas.microsoft.com/office/drawing/2014/main" id="{3021F031-40F5-4ABC-70C2-E82110D055A3}"/>
              </a:ext>
            </a:extLst>
          </p:cNvPr>
          <p:cNvSpPr txBox="1">
            <a:spLocks noGrp="1"/>
          </p:cNvSpPr>
          <p:nvPr>
            <p:ph type="pic" idx="4294967295"/>
          </p:nvPr>
        </p:nvSpPr>
        <p:spPr>
          <a:xfrm>
            <a:off x="7546844" y="3423915"/>
            <a:ext cx="2322576" cy="3429000"/>
          </a:xfrm>
        </p:spPr>
        <p:txBody>
          <a:bodyPr/>
          <a:lstStyle>
            <a:lvl1pPr>
              <a:defRPr lang="en-US"/>
            </a:lvl1pPr>
          </a:lstStyle>
          <a:p>
            <a:pPr lvl="0"/>
            <a:r>
              <a:rPr lang="en-US" dirty="0"/>
              <a:t> </a:t>
            </a:r>
            <a:endParaRPr lang="en-GB" dirty="0"/>
          </a:p>
        </p:txBody>
      </p:sp>
      <p:sp>
        <p:nvSpPr>
          <p:cNvPr id="9" name="Text Placeholder 11">
            <a:extLst>
              <a:ext uri="{FF2B5EF4-FFF2-40B4-BE49-F238E27FC236}">
                <a16:creationId xmlns:a16="http://schemas.microsoft.com/office/drawing/2014/main" id="{004483F5-AE2F-34DA-D60A-104B616A532E}"/>
              </a:ext>
            </a:extLst>
          </p:cNvPr>
          <p:cNvSpPr txBox="1">
            <a:spLocks noGrp="1"/>
          </p:cNvSpPr>
          <p:nvPr>
            <p:ph type="body" idx="4294967295"/>
          </p:nvPr>
        </p:nvSpPr>
        <p:spPr>
          <a:xfrm>
            <a:off x="592878" y="1973942"/>
            <a:ext cx="4002566" cy="3296924"/>
          </a:xfrm>
        </p:spPr>
        <p:txBody>
          <a:bodyPr>
            <a:noAutofit/>
          </a:bodyPr>
          <a:lstStyle>
            <a:lvl1pPr marL="0" indent="0">
              <a:lnSpc>
                <a:spcPct val="70000"/>
              </a:lnSpc>
              <a:buNone/>
              <a:defRPr sz="5400"/>
            </a:lvl1pPr>
          </a:lstStyle>
          <a:p>
            <a:pPr lvl="0"/>
            <a:r>
              <a:rPr lang="en-GB"/>
              <a:t>CLICK TO EDIT MASTER TEXT STYLES - LONGER HEADLINES</a:t>
            </a:r>
            <a:endParaRPr lang="en-US"/>
          </a:p>
        </p:txBody>
      </p:sp>
      <p:sp>
        <p:nvSpPr>
          <p:cNvPr id="10" name="Text Placeholder 11">
            <a:extLst>
              <a:ext uri="{FF2B5EF4-FFF2-40B4-BE49-F238E27FC236}">
                <a16:creationId xmlns:a16="http://schemas.microsoft.com/office/drawing/2014/main" id="{79DE4379-4D64-1E8A-493C-05BCB6B80DCE}"/>
              </a:ext>
            </a:extLst>
          </p:cNvPr>
          <p:cNvSpPr txBox="1">
            <a:spLocks noGrp="1"/>
          </p:cNvSpPr>
          <p:nvPr>
            <p:ph type="body" idx="4294967295"/>
          </p:nvPr>
        </p:nvSpPr>
        <p:spPr>
          <a:xfrm>
            <a:off x="5424385" y="6253115"/>
            <a:ext cx="1873066" cy="185778"/>
          </a:xfrm>
        </p:spPr>
        <p:txBody>
          <a:bodyPr>
            <a:noAutofit/>
          </a:bodyPr>
          <a:lstStyle>
            <a:lvl1pPr marL="0" indent="0">
              <a:lnSpc>
                <a:spcPct val="70000"/>
              </a:lnSpc>
              <a:buNone/>
              <a:defRPr lang="en-US" sz="1400" b="1"/>
            </a:lvl1pPr>
          </a:lstStyle>
          <a:p>
            <a:pPr lvl="0"/>
            <a:r>
              <a:rPr lang="en-US"/>
              <a:t>Name Surname</a:t>
            </a:r>
          </a:p>
        </p:txBody>
      </p:sp>
      <p:sp>
        <p:nvSpPr>
          <p:cNvPr id="11" name="Text Placeholder 11">
            <a:extLst>
              <a:ext uri="{FF2B5EF4-FFF2-40B4-BE49-F238E27FC236}">
                <a16:creationId xmlns:a16="http://schemas.microsoft.com/office/drawing/2014/main" id="{1AC074E9-A5DA-FCD9-41C8-C97207C2C5E5}"/>
              </a:ext>
            </a:extLst>
          </p:cNvPr>
          <p:cNvSpPr txBox="1">
            <a:spLocks noGrp="1"/>
          </p:cNvSpPr>
          <p:nvPr>
            <p:ph type="body" idx="4294967295"/>
          </p:nvPr>
        </p:nvSpPr>
        <p:spPr>
          <a:xfrm>
            <a:off x="5424385" y="6480508"/>
            <a:ext cx="1297332" cy="185778"/>
          </a:xfrm>
        </p:spPr>
        <p:txBody>
          <a:bodyPr>
            <a:noAutofit/>
          </a:bodyPr>
          <a:lstStyle>
            <a:lvl1pPr marL="0" indent="0">
              <a:lnSpc>
                <a:spcPct val="70000"/>
              </a:lnSpc>
              <a:buNone/>
              <a:defRPr lang="en-US" sz="1050"/>
            </a:lvl1pPr>
          </a:lstStyle>
          <a:p>
            <a:pPr lvl="0"/>
            <a:r>
              <a:rPr lang="en-US"/>
              <a:t>Position</a:t>
            </a:r>
          </a:p>
        </p:txBody>
      </p:sp>
      <p:sp>
        <p:nvSpPr>
          <p:cNvPr id="12" name="Text Placeholder 11">
            <a:extLst>
              <a:ext uri="{FF2B5EF4-FFF2-40B4-BE49-F238E27FC236}">
                <a16:creationId xmlns:a16="http://schemas.microsoft.com/office/drawing/2014/main" id="{82B9969C-3953-5370-981F-ECF388020266}"/>
              </a:ext>
            </a:extLst>
          </p:cNvPr>
          <p:cNvSpPr txBox="1">
            <a:spLocks noGrp="1"/>
          </p:cNvSpPr>
          <p:nvPr>
            <p:ph type="body" idx="4294967295"/>
          </p:nvPr>
        </p:nvSpPr>
        <p:spPr>
          <a:xfrm>
            <a:off x="7746961" y="6253115"/>
            <a:ext cx="1873066" cy="185778"/>
          </a:xfrm>
        </p:spPr>
        <p:txBody>
          <a:bodyPr>
            <a:noAutofit/>
          </a:bodyPr>
          <a:lstStyle>
            <a:lvl1pPr marL="0" indent="0">
              <a:lnSpc>
                <a:spcPct val="70000"/>
              </a:lnSpc>
              <a:buNone/>
              <a:defRPr lang="en-US" sz="1400" b="1"/>
            </a:lvl1pPr>
          </a:lstStyle>
          <a:p>
            <a:pPr lvl="0"/>
            <a:r>
              <a:rPr lang="en-US"/>
              <a:t>Name Surname</a:t>
            </a:r>
          </a:p>
        </p:txBody>
      </p:sp>
      <p:sp>
        <p:nvSpPr>
          <p:cNvPr id="13" name="Text Placeholder 11">
            <a:extLst>
              <a:ext uri="{FF2B5EF4-FFF2-40B4-BE49-F238E27FC236}">
                <a16:creationId xmlns:a16="http://schemas.microsoft.com/office/drawing/2014/main" id="{C3950D04-C05B-702B-BD21-86120BEBCB56}"/>
              </a:ext>
            </a:extLst>
          </p:cNvPr>
          <p:cNvSpPr txBox="1">
            <a:spLocks noGrp="1"/>
          </p:cNvSpPr>
          <p:nvPr>
            <p:ph type="body" idx="4294967295"/>
          </p:nvPr>
        </p:nvSpPr>
        <p:spPr>
          <a:xfrm>
            <a:off x="7746961" y="6480508"/>
            <a:ext cx="1297332" cy="185778"/>
          </a:xfrm>
        </p:spPr>
        <p:txBody>
          <a:bodyPr>
            <a:noAutofit/>
          </a:bodyPr>
          <a:lstStyle>
            <a:lvl1pPr marL="0" indent="0">
              <a:lnSpc>
                <a:spcPct val="70000"/>
              </a:lnSpc>
              <a:buNone/>
              <a:defRPr lang="en-US" sz="1050"/>
            </a:lvl1pPr>
          </a:lstStyle>
          <a:p>
            <a:pPr lvl="0"/>
            <a:r>
              <a:rPr lang="en-US"/>
              <a:t>Position</a:t>
            </a:r>
          </a:p>
        </p:txBody>
      </p:sp>
      <p:sp>
        <p:nvSpPr>
          <p:cNvPr id="14" name="Text Placeholder 11">
            <a:extLst>
              <a:ext uri="{FF2B5EF4-FFF2-40B4-BE49-F238E27FC236}">
                <a16:creationId xmlns:a16="http://schemas.microsoft.com/office/drawing/2014/main" id="{C09D1E94-6E56-7C5A-1C33-129409F1DEC4}"/>
              </a:ext>
            </a:extLst>
          </p:cNvPr>
          <p:cNvSpPr txBox="1">
            <a:spLocks noGrp="1"/>
          </p:cNvSpPr>
          <p:nvPr>
            <p:ph type="body" idx="4294967295"/>
          </p:nvPr>
        </p:nvSpPr>
        <p:spPr>
          <a:xfrm>
            <a:off x="10118823" y="6253115"/>
            <a:ext cx="1873066" cy="185778"/>
          </a:xfrm>
        </p:spPr>
        <p:txBody>
          <a:bodyPr>
            <a:noAutofit/>
          </a:bodyPr>
          <a:lstStyle>
            <a:lvl1pPr marL="0" indent="0">
              <a:lnSpc>
                <a:spcPct val="70000"/>
              </a:lnSpc>
              <a:buNone/>
              <a:defRPr lang="en-US" sz="1400" b="1"/>
            </a:lvl1pPr>
          </a:lstStyle>
          <a:p>
            <a:pPr lvl="0"/>
            <a:r>
              <a:rPr lang="en-US"/>
              <a:t>Name Surname</a:t>
            </a:r>
          </a:p>
        </p:txBody>
      </p:sp>
      <p:sp>
        <p:nvSpPr>
          <p:cNvPr id="15" name="Text Placeholder 11">
            <a:extLst>
              <a:ext uri="{FF2B5EF4-FFF2-40B4-BE49-F238E27FC236}">
                <a16:creationId xmlns:a16="http://schemas.microsoft.com/office/drawing/2014/main" id="{119DA89B-01EB-F58B-766F-5465267569CF}"/>
              </a:ext>
            </a:extLst>
          </p:cNvPr>
          <p:cNvSpPr txBox="1">
            <a:spLocks noGrp="1"/>
          </p:cNvSpPr>
          <p:nvPr>
            <p:ph type="body" idx="4294967295"/>
          </p:nvPr>
        </p:nvSpPr>
        <p:spPr>
          <a:xfrm>
            <a:off x="10118823" y="6480508"/>
            <a:ext cx="1297332" cy="185778"/>
          </a:xfrm>
        </p:spPr>
        <p:txBody>
          <a:bodyPr>
            <a:noAutofit/>
          </a:bodyPr>
          <a:lstStyle>
            <a:lvl1pPr marL="0" indent="0">
              <a:lnSpc>
                <a:spcPct val="70000"/>
              </a:lnSpc>
              <a:buNone/>
              <a:defRPr lang="en-US" sz="1050"/>
            </a:lvl1pPr>
          </a:lstStyle>
          <a:p>
            <a:pPr lvl="0"/>
            <a:r>
              <a:rPr lang="en-US"/>
              <a:t>Position</a:t>
            </a:r>
          </a:p>
        </p:txBody>
      </p:sp>
      <p:sp>
        <p:nvSpPr>
          <p:cNvPr id="16" name="Text Placeholder 11">
            <a:extLst>
              <a:ext uri="{FF2B5EF4-FFF2-40B4-BE49-F238E27FC236}">
                <a16:creationId xmlns:a16="http://schemas.microsoft.com/office/drawing/2014/main" id="{2DB4D612-4508-753B-0D91-53BA0D64E93F}"/>
              </a:ext>
            </a:extLst>
          </p:cNvPr>
          <p:cNvSpPr txBox="1">
            <a:spLocks noGrp="1"/>
          </p:cNvSpPr>
          <p:nvPr>
            <p:ph type="body" idx="4294967295"/>
          </p:nvPr>
        </p:nvSpPr>
        <p:spPr>
          <a:xfrm>
            <a:off x="5467865" y="2739021"/>
            <a:ext cx="1873066" cy="185778"/>
          </a:xfrm>
        </p:spPr>
        <p:txBody>
          <a:bodyPr>
            <a:noAutofit/>
          </a:bodyPr>
          <a:lstStyle>
            <a:lvl1pPr marL="0" indent="0">
              <a:lnSpc>
                <a:spcPct val="70000"/>
              </a:lnSpc>
              <a:buNone/>
              <a:defRPr lang="en-US" sz="1400" b="1"/>
            </a:lvl1pPr>
          </a:lstStyle>
          <a:p>
            <a:pPr lvl="0"/>
            <a:r>
              <a:rPr lang="en-US"/>
              <a:t>Name Surname</a:t>
            </a:r>
          </a:p>
        </p:txBody>
      </p:sp>
      <p:sp>
        <p:nvSpPr>
          <p:cNvPr id="17" name="Text Placeholder 11">
            <a:extLst>
              <a:ext uri="{FF2B5EF4-FFF2-40B4-BE49-F238E27FC236}">
                <a16:creationId xmlns:a16="http://schemas.microsoft.com/office/drawing/2014/main" id="{2F1E4432-B042-4AE5-9FF5-EED3065D9BE3}"/>
              </a:ext>
            </a:extLst>
          </p:cNvPr>
          <p:cNvSpPr txBox="1">
            <a:spLocks noGrp="1"/>
          </p:cNvSpPr>
          <p:nvPr>
            <p:ph type="body" idx="4294967295"/>
          </p:nvPr>
        </p:nvSpPr>
        <p:spPr>
          <a:xfrm>
            <a:off x="5467865" y="2966414"/>
            <a:ext cx="1297332" cy="185778"/>
          </a:xfrm>
        </p:spPr>
        <p:txBody>
          <a:bodyPr>
            <a:noAutofit/>
          </a:bodyPr>
          <a:lstStyle>
            <a:lvl1pPr marL="0" indent="0">
              <a:lnSpc>
                <a:spcPct val="70000"/>
              </a:lnSpc>
              <a:buNone/>
              <a:defRPr lang="en-US" sz="1050"/>
            </a:lvl1pPr>
          </a:lstStyle>
          <a:p>
            <a:pPr lvl="0"/>
            <a:r>
              <a:rPr lang="en-US"/>
              <a:t>Position</a:t>
            </a:r>
          </a:p>
        </p:txBody>
      </p:sp>
      <p:sp>
        <p:nvSpPr>
          <p:cNvPr id="18" name="Text Placeholder 11">
            <a:extLst>
              <a:ext uri="{FF2B5EF4-FFF2-40B4-BE49-F238E27FC236}">
                <a16:creationId xmlns:a16="http://schemas.microsoft.com/office/drawing/2014/main" id="{3BFE04DC-2864-A5CD-342F-6B8EEAF57506}"/>
              </a:ext>
            </a:extLst>
          </p:cNvPr>
          <p:cNvSpPr txBox="1">
            <a:spLocks noGrp="1"/>
          </p:cNvSpPr>
          <p:nvPr>
            <p:ph type="body" idx="4294967295"/>
          </p:nvPr>
        </p:nvSpPr>
        <p:spPr>
          <a:xfrm>
            <a:off x="8253063" y="2738847"/>
            <a:ext cx="1873066" cy="185778"/>
          </a:xfrm>
        </p:spPr>
        <p:txBody>
          <a:bodyPr>
            <a:noAutofit/>
          </a:bodyPr>
          <a:lstStyle>
            <a:lvl1pPr marL="0" indent="0">
              <a:lnSpc>
                <a:spcPct val="70000"/>
              </a:lnSpc>
              <a:buNone/>
              <a:defRPr lang="en-US" sz="1400" b="1"/>
            </a:lvl1pPr>
          </a:lstStyle>
          <a:p>
            <a:pPr lvl="0"/>
            <a:r>
              <a:rPr lang="en-US"/>
              <a:t>Name Surname</a:t>
            </a:r>
          </a:p>
        </p:txBody>
      </p:sp>
      <p:sp>
        <p:nvSpPr>
          <p:cNvPr id="19" name="Text Placeholder 11">
            <a:extLst>
              <a:ext uri="{FF2B5EF4-FFF2-40B4-BE49-F238E27FC236}">
                <a16:creationId xmlns:a16="http://schemas.microsoft.com/office/drawing/2014/main" id="{262AC378-5B97-5D08-D2A1-6AFD551CB106}"/>
              </a:ext>
            </a:extLst>
          </p:cNvPr>
          <p:cNvSpPr txBox="1">
            <a:spLocks noGrp="1"/>
          </p:cNvSpPr>
          <p:nvPr>
            <p:ph type="body" idx="4294967295"/>
          </p:nvPr>
        </p:nvSpPr>
        <p:spPr>
          <a:xfrm>
            <a:off x="8253063" y="2966240"/>
            <a:ext cx="1297332" cy="185778"/>
          </a:xfrm>
        </p:spPr>
        <p:txBody>
          <a:bodyPr>
            <a:noAutofit/>
          </a:bodyPr>
          <a:lstStyle>
            <a:lvl1pPr marL="0" indent="0">
              <a:lnSpc>
                <a:spcPct val="70000"/>
              </a:lnSpc>
              <a:buNone/>
              <a:defRPr lang="en-US" sz="1050"/>
            </a:lvl1pPr>
          </a:lstStyle>
          <a:p>
            <a:pPr lvl="0"/>
            <a:r>
              <a:rPr lang="en-US"/>
              <a:t>Position</a:t>
            </a:r>
          </a:p>
        </p:txBody>
      </p:sp>
      <p:sp>
        <p:nvSpPr>
          <p:cNvPr id="20" name="object 15">
            <a:extLst>
              <a:ext uri="{FF2B5EF4-FFF2-40B4-BE49-F238E27FC236}">
                <a16:creationId xmlns:a16="http://schemas.microsoft.com/office/drawing/2014/main" id="{6551E2D9-940A-6F70-A68D-7A3CC6AAEBEB}"/>
              </a:ext>
            </a:extLst>
          </p:cNvPr>
          <p:cNvSpPr txBox="1"/>
          <p:nvPr/>
        </p:nvSpPr>
        <p:spPr>
          <a:xfrm>
            <a:off x="3629006" y="6573639"/>
            <a:ext cx="1069994" cy="209159"/>
          </a:xfrm>
          <a:prstGeom prst="rect">
            <a:avLst/>
          </a:prstGeom>
          <a:noFill/>
          <a:ln cap="flat">
            <a:noFill/>
          </a:ln>
        </p:spPr>
        <p:txBody>
          <a:bodyPr vert="horz" wrap="square" lIns="0" tIns="24249" rIns="0" bIns="0" anchor="t" anchorCtr="0" compatLnSpc="1">
            <a:spAutoFit/>
          </a:bodyPr>
          <a:lstStyle/>
          <a:p>
            <a:pPr marL="23097" marR="0" lvl="0" indent="0" algn="r" defTabSz="914400" rtl="0" fontAlgn="auto" hangingPunct="1">
              <a:lnSpc>
                <a:spcPct val="100000"/>
              </a:lnSpc>
              <a:spcBef>
                <a:spcPts val="190"/>
              </a:spcBef>
              <a:spcAft>
                <a:spcPts val="0"/>
              </a:spcAft>
              <a:buNone/>
              <a:tabLst/>
              <a:defRPr sz="1800" b="0" i="0" u="none" strike="noStrike" kern="0" cap="none" spc="0" baseline="0">
                <a:solidFill>
                  <a:srgbClr val="000000"/>
                </a:solidFill>
                <a:uFillTx/>
              </a:defRPr>
            </a:pPr>
            <a:fld id="{42B24531-1FF7-4D1C-9EFD-093E36A5B0C1}" type="slidenum">
              <a:t>‹#›</a:t>
            </a:fld>
            <a:endParaRPr lang="en-GB" sz="1200" b="0" i="0" u="none" strike="noStrike" kern="1200" cap="none" spc="-15" baseline="0" dirty="0">
              <a:solidFill>
                <a:srgbClr val="203261"/>
              </a:solidFill>
              <a:uFillTx/>
              <a:latin typeface="Titillium Web Light" pitchFamily="2"/>
            </a:endParaRPr>
          </a:p>
        </p:txBody>
      </p:sp>
      <p:sp>
        <p:nvSpPr>
          <p:cNvPr id="21" name="object 2">
            <a:extLst>
              <a:ext uri="{FF2B5EF4-FFF2-40B4-BE49-F238E27FC236}">
                <a16:creationId xmlns:a16="http://schemas.microsoft.com/office/drawing/2014/main" id="{1D32B925-B277-6403-FB96-1DF3CDA6044B}"/>
              </a:ext>
            </a:extLst>
          </p:cNvPr>
          <p:cNvSpPr/>
          <p:nvPr/>
        </p:nvSpPr>
        <p:spPr>
          <a:xfrm flipV="1">
            <a:off x="547689" y="6441015"/>
            <a:ext cx="4151311" cy="68854"/>
          </a:xfrm>
          <a:custGeom>
            <a:avLst/>
            <a:gdLst>
              <a:gd name="f0" fmla="val w"/>
              <a:gd name="f1" fmla="val h"/>
              <a:gd name="f2" fmla="val 0"/>
              <a:gd name="f3" fmla="val 4151312"/>
              <a:gd name="f4" fmla="val 68857"/>
              <a:gd name="f5" fmla="val 4151237"/>
              <a:gd name="f6" fmla="*/ f0 1 4151312"/>
              <a:gd name="f7" fmla="*/ f1 1 68857"/>
              <a:gd name="f8" fmla="val f2"/>
              <a:gd name="f9" fmla="val f3"/>
              <a:gd name="f10" fmla="val f4"/>
              <a:gd name="f11" fmla="+- f10 0 f8"/>
              <a:gd name="f12" fmla="+- f9 0 f8"/>
              <a:gd name="f13" fmla="*/ f12 1 4151312"/>
              <a:gd name="f14" fmla="*/ f11 1 68857"/>
              <a:gd name="f15" fmla="*/ 0 1 f13"/>
              <a:gd name="f16" fmla="*/ 4151312 1 f13"/>
              <a:gd name="f17" fmla="*/ 0 1 f14"/>
              <a:gd name="f18" fmla="*/ 68857 1 f14"/>
              <a:gd name="f19" fmla="*/ f15 f6 1"/>
              <a:gd name="f20" fmla="*/ f16 f6 1"/>
              <a:gd name="f21" fmla="*/ f18 f7 1"/>
              <a:gd name="f22" fmla="*/ f17 f7 1"/>
            </a:gdLst>
            <a:ahLst/>
            <a:cxnLst>
              <a:cxn ang="3cd4">
                <a:pos x="hc" y="t"/>
              </a:cxn>
              <a:cxn ang="0">
                <a:pos x="r" y="vc"/>
              </a:cxn>
              <a:cxn ang="cd4">
                <a:pos x="hc" y="b"/>
              </a:cxn>
              <a:cxn ang="cd2">
                <a:pos x="l" y="vc"/>
              </a:cxn>
            </a:cxnLst>
            <a:rect l="f19" t="f22" r="f20" b="f21"/>
            <a:pathLst>
              <a:path w="4151312" h="68857">
                <a:moveTo>
                  <a:pt x="f2" y="f2"/>
                </a:moveTo>
                <a:lnTo>
                  <a:pt x="f5" y="f2"/>
                </a:lnTo>
              </a:path>
            </a:pathLst>
          </a:custGeom>
          <a:noFill/>
          <a:ln w="5239" cap="flat">
            <a:solidFill>
              <a:srgbClr val="203261"/>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203261"/>
              </a:solidFill>
              <a:uFillTx/>
              <a:latin typeface="Calibri"/>
            </a:endParaRPr>
          </a:p>
        </p:txBody>
      </p:sp>
      <p:sp>
        <p:nvSpPr>
          <p:cNvPr id="22" name="object 4">
            <a:extLst>
              <a:ext uri="{FF2B5EF4-FFF2-40B4-BE49-F238E27FC236}">
                <a16:creationId xmlns:a16="http://schemas.microsoft.com/office/drawing/2014/main" id="{5ABBDE33-FD22-72D4-B669-32ACDFC3B1B8}"/>
              </a:ext>
            </a:extLst>
          </p:cNvPr>
          <p:cNvSpPr txBox="1"/>
          <p:nvPr/>
        </p:nvSpPr>
        <p:spPr>
          <a:xfrm>
            <a:off x="540346" y="6597578"/>
            <a:ext cx="1507242" cy="161272"/>
          </a:xfrm>
          <a:prstGeom prst="rect">
            <a:avLst/>
          </a:prstGeom>
          <a:noFill/>
          <a:ln cap="flat">
            <a:noFill/>
          </a:ln>
        </p:spPr>
        <p:txBody>
          <a:bodyPr vert="horz" wrap="square" lIns="0" tIns="7315" rIns="0" bIns="0" anchor="t" anchorCtr="0" compatLnSpc="1">
            <a:spAutoFit/>
          </a:bodyPr>
          <a:lstStyle/>
          <a:p>
            <a:pPr marL="7699" marR="0" lvl="0" indent="0" algn="l" defTabSz="914400" rtl="0" fontAlgn="auto" hangingPunct="1">
              <a:lnSpc>
                <a:spcPct val="100000"/>
              </a:lnSpc>
              <a:spcBef>
                <a:spcPts val="6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203260"/>
                </a:solidFill>
                <a:uFillTx/>
                <a:latin typeface="Titillium Web Light" pitchFamily="2"/>
                <a:cs typeface="Titillium Web"/>
              </a:rPr>
              <a:t>INDUCTION</a:t>
            </a:r>
            <a:r>
              <a:rPr lang="en-GB" sz="1000" b="0" i="0" u="none" strike="noStrike" kern="1200" cap="none" spc="-55" baseline="0" dirty="0">
                <a:solidFill>
                  <a:srgbClr val="203260"/>
                </a:solidFill>
                <a:uFillTx/>
                <a:latin typeface="Titillium Web Light" pitchFamily="2"/>
                <a:cs typeface="Titillium Web"/>
              </a:rPr>
              <a:t> </a:t>
            </a:r>
            <a:r>
              <a:rPr lang="en-GB" sz="1000" b="0" i="0" u="none" strike="noStrike" kern="1200" cap="none" spc="-6" baseline="0" dirty="0">
                <a:solidFill>
                  <a:srgbClr val="203260"/>
                </a:solidFill>
                <a:uFillTx/>
                <a:latin typeface="Titillium Web Light" pitchFamily="2"/>
                <a:cs typeface="Titillium Web"/>
              </a:rPr>
              <a:t>PRESENTATION</a:t>
            </a:r>
            <a:endParaRPr lang="en-GB" sz="1000" b="0" i="0" u="none" strike="noStrike" kern="1200" cap="none" spc="0" baseline="0" dirty="0">
              <a:solidFill>
                <a:srgbClr val="203261"/>
              </a:solidFill>
              <a:uFillTx/>
              <a:latin typeface="Titillium Web Light" pitchFamily="2"/>
              <a:cs typeface="Titillium Web"/>
            </a:endParaRPr>
          </a:p>
        </p:txBody>
      </p:sp>
    </p:spTree>
    <p:extLst>
      <p:ext uri="{BB962C8B-B14F-4D97-AF65-F5344CB8AC3E}">
        <p14:creationId xmlns:p14="http://schemas.microsoft.com/office/powerpoint/2010/main" val="13608280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Outro Slide">
    <p:bg>
      <p:bgPr>
        <a:solidFill>
          <a:srgbClr val="20326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B62F8-19E7-D269-53F6-7C16C1F9B548}"/>
              </a:ext>
            </a:extLst>
          </p:cNvPr>
          <p:cNvSpPr txBox="1">
            <a:spLocks noGrp="1"/>
          </p:cNvSpPr>
          <p:nvPr>
            <p:ph type="title"/>
          </p:nvPr>
        </p:nvSpPr>
        <p:spPr>
          <a:xfrm>
            <a:off x="775758" y="1261533"/>
            <a:ext cx="7131048" cy="1329272"/>
          </a:xfrm>
        </p:spPr>
        <p:txBody>
          <a:bodyPr anchor="b">
            <a:noAutofit/>
          </a:bodyPr>
          <a:lstStyle>
            <a:lvl1pPr>
              <a:lnSpc>
                <a:spcPct val="70000"/>
              </a:lnSpc>
              <a:defRPr sz="8800">
                <a:solidFill>
                  <a:srgbClr val="FFFFFF"/>
                </a:solidFill>
              </a:defRPr>
            </a:lvl1pPr>
          </a:lstStyle>
          <a:p>
            <a:pPr lvl="0"/>
            <a:r>
              <a:rPr lang="en-GB"/>
              <a:t>CLICK TO EDIT</a:t>
            </a:r>
            <a:endParaRPr lang="en-US"/>
          </a:p>
        </p:txBody>
      </p:sp>
      <p:pic>
        <p:nvPicPr>
          <p:cNvPr id="3" name="Graphic 4">
            <a:extLst>
              <a:ext uri="{FF2B5EF4-FFF2-40B4-BE49-F238E27FC236}">
                <a16:creationId xmlns:a16="http://schemas.microsoft.com/office/drawing/2014/main" id="{E281BC4A-471A-F69D-0439-CE7BF487895C}"/>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sp>
        <p:nvSpPr>
          <p:cNvPr id="4" name="Text Placeholder 5">
            <a:extLst>
              <a:ext uri="{FF2B5EF4-FFF2-40B4-BE49-F238E27FC236}">
                <a16:creationId xmlns:a16="http://schemas.microsoft.com/office/drawing/2014/main" id="{3315EEE8-1D91-A7C4-70E7-E4E16522CD8A}"/>
              </a:ext>
            </a:extLst>
          </p:cNvPr>
          <p:cNvSpPr txBox="1">
            <a:spLocks noGrp="1"/>
          </p:cNvSpPr>
          <p:nvPr>
            <p:ph type="body" idx="4294967295"/>
          </p:nvPr>
        </p:nvSpPr>
        <p:spPr>
          <a:xfrm>
            <a:off x="775758" y="3050859"/>
            <a:ext cx="6018745" cy="2367811"/>
          </a:xfrm>
        </p:spPr>
        <p:txBody>
          <a:bodyPr/>
          <a:lstStyle>
            <a:lvl1pPr marL="0" indent="0">
              <a:buNone/>
              <a:defRPr lang="en-US">
                <a:solidFill>
                  <a:srgbClr val="FFFFFF"/>
                </a:solidFill>
              </a:defRPr>
            </a:lvl1pPr>
          </a:lstStyle>
          <a:p>
            <a:pPr lvl="0"/>
            <a:r>
              <a:rPr lang="en-US"/>
              <a:t>Click to edit Master text styles  </a:t>
            </a:r>
          </a:p>
        </p:txBody>
      </p:sp>
    </p:spTree>
    <p:extLst>
      <p:ext uri="{BB962C8B-B14F-4D97-AF65-F5344CB8AC3E}">
        <p14:creationId xmlns:p14="http://schemas.microsoft.com/office/powerpoint/2010/main" val="27907787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_Outro Slide">
    <p:bg>
      <p:bgPr>
        <a:solidFill>
          <a:srgbClr val="03AAE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2F396-3F8B-18D9-C5BB-C5B8335AAA4A}"/>
              </a:ext>
            </a:extLst>
          </p:cNvPr>
          <p:cNvSpPr txBox="1">
            <a:spLocks noGrp="1"/>
          </p:cNvSpPr>
          <p:nvPr>
            <p:ph type="title"/>
          </p:nvPr>
        </p:nvSpPr>
        <p:spPr>
          <a:xfrm>
            <a:off x="775758" y="1261533"/>
            <a:ext cx="7131048" cy="1329272"/>
          </a:xfrm>
        </p:spPr>
        <p:txBody>
          <a:bodyPr anchor="b">
            <a:noAutofit/>
          </a:bodyPr>
          <a:lstStyle>
            <a:lvl1pPr>
              <a:lnSpc>
                <a:spcPct val="70000"/>
              </a:lnSpc>
              <a:defRPr sz="8800">
                <a:solidFill>
                  <a:srgbClr val="FFFFFF"/>
                </a:solidFill>
              </a:defRPr>
            </a:lvl1pPr>
          </a:lstStyle>
          <a:p>
            <a:pPr lvl="0"/>
            <a:r>
              <a:rPr lang="en-GB"/>
              <a:t>CLICK TO EDIT</a:t>
            </a:r>
            <a:endParaRPr lang="en-US"/>
          </a:p>
        </p:txBody>
      </p:sp>
      <p:pic>
        <p:nvPicPr>
          <p:cNvPr id="3" name="Graphic 4">
            <a:extLst>
              <a:ext uri="{FF2B5EF4-FFF2-40B4-BE49-F238E27FC236}">
                <a16:creationId xmlns:a16="http://schemas.microsoft.com/office/drawing/2014/main" id="{676940DA-3069-6915-0D51-73F5C6D29C3E}"/>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sp>
        <p:nvSpPr>
          <p:cNvPr id="4" name="Text Placeholder 5">
            <a:extLst>
              <a:ext uri="{FF2B5EF4-FFF2-40B4-BE49-F238E27FC236}">
                <a16:creationId xmlns:a16="http://schemas.microsoft.com/office/drawing/2014/main" id="{EB047BDA-72BA-A5BE-05DE-62BCE641A854}"/>
              </a:ext>
            </a:extLst>
          </p:cNvPr>
          <p:cNvSpPr txBox="1">
            <a:spLocks noGrp="1"/>
          </p:cNvSpPr>
          <p:nvPr>
            <p:ph type="body" idx="4294967295"/>
          </p:nvPr>
        </p:nvSpPr>
        <p:spPr>
          <a:xfrm>
            <a:off x="775758" y="3050859"/>
            <a:ext cx="6018745" cy="2367811"/>
          </a:xfrm>
        </p:spPr>
        <p:txBody>
          <a:bodyPr/>
          <a:lstStyle>
            <a:lvl1pPr marL="0" indent="0">
              <a:buNone/>
              <a:defRPr lang="en-US">
                <a:solidFill>
                  <a:srgbClr val="FFFFFF"/>
                </a:solidFill>
              </a:defRPr>
            </a:lvl1pPr>
          </a:lstStyle>
          <a:p>
            <a:pPr lvl="0"/>
            <a:r>
              <a:rPr lang="en-US"/>
              <a:t>Click to edit Master text styles  </a:t>
            </a:r>
          </a:p>
        </p:txBody>
      </p:sp>
    </p:spTree>
    <p:extLst>
      <p:ext uri="{BB962C8B-B14F-4D97-AF65-F5344CB8AC3E}">
        <p14:creationId xmlns:p14="http://schemas.microsoft.com/office/powerpoint/2010/main" val="37451077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2_Outro Slide">
    <p:bg>
      <p:bgPr>
        <a:solidFill>
          <a:srgbClr val="03AAEC"/>
        </a:solidFill>
        <a:effectLst/>
      </p:bgPr>
    </p:bg>
    <p:spTree>
      <p:nvGrpSpPr>
        <p:cNvPr id="1" name=""/>
        <p:cNvGrpSpPr/>
        <p:nvPr/>
      </p:nvGrpSpPr>
      <p:grpSpPr>
        <a:xfrm>
          <a:off x="0" y="0"/>
          <a:ext cx="0" cy="0"/>
          <a:chOff x="0" y="0"/>
          <a:chExt cx="0" cy="0"/>
        </a:xfrm>
      </p:grpSpPr>
      <p:pic>
        <p:nvPicPr>
          <p:cNvPr id="2" name="Graphic 2">
            <a:extLst>
              <a:ext uri="{FF2B5EF4-FFF2-40B4-BE49-F238E27FC236}">
                <a16:creationId xmlns:a16="http://schemas.microsoft.com/office/drawing/2014/main" id="{184B90C1-4E2C-6E2A-5A75-E5FD568E8E90}"/>
              </a:ext>
            </a:extLst>
          </p:cNvPr>
          <p:cNvPicPr>
            <a:picLocks noChangeAspect="1"/>
          </p:cNvPicPr>
          <p:nvPr/>
        </p:nvPicPr>
        <p:blipFill>
          <a:blip r:embed="rId2">
            <a:extLst>
              <a:ext uri="{96DAC541-7B7A-43D3-8B79-37D633B846F1}">
                <asvg:svgBlip xmlns:asvg="http://schemas.microsoft.com/office/drawing/2016/SVG/main" r:embed="rId3"/>
              </a:ext>
            </a:extLst>
          </a:blip>
          <a:srcRect l="-5043" t="145" r="28547" b="145"/>
          <a:stretch>
            <a:fillRect/>
          </a:stretch>
        </p:blipFill>
        <p:spPr>
          <a:xfrm rot="16200004">
            <a:off x="2666998" y="-2666998"/>
            <a:ext cx="6858000" cy="12191996"/>
          </a:xfrm>
          <a:prstGeom prst="rect">
            <a:avLst/>
          </a:prstGeom>
          <a:noFill/>
          <a:ln cap="flat">
            <a:noFill/>
          </a:ln>
        </p:spPr>
      </p:pic>
      <p:pic>
        <p:nvPicPr>
          <p:cNvPr id="3" name="Graphic 5">
            <a:extLst>
              <a:ext uri="{FF2B5EF4-FFF2-40B4-BE49-F238E27FC236}">
                <a16:creationId xmlns:a16="http://schemas.microsoft.com/office/drawing/2014/main" id="{6E6650EA-E5B0-33B4-07EB-F5D44637D1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04237" y="5553590"/>
            <a:ext cx="1429655" cy="894118"/>
          </a:xfrm>
          <a:prstGeom prst="rect">
            <a:avLst/>
          </a:prstGeom>
          <a:noFill/>
          <a:ln cap="flat">
            <a:noFill/>
          </a:ln>
        </p:spPr>
      </p:pic>
    </p:spTree>
    <p:extLst>
      <p:ext uri="{BB962C8B-B14F-4D97-AF65-F5344CB8AC3E}">
        <p14:creationId xmlns:p14="http://schemas.microsoft.com/office/powerpoint/2010/main" val="29825282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_Outro Slide">
    <p:bg>
      <p:bgPr>
        <a:solidFill>
          <a:srgbClr val="203261"/>
        </a:solidFill>
        <a:effectLst/>
      </p:bgPr>
    </p:bg>
    <p:spTree>
      <p:nvGrpSpPr>
        <p:cNvPr id="1" name=""/>
        <p:cNvGrpSpPr/>
        <p:nvPr/>
      </p:nvGrpSpPr>
      <p:grpSpPr>
        <a:xfrm>
          <a:off x="0" y="0"/>
          <a:ext cx="0" cy="0"/>
          <a:chOff x="0" y="0"/>
          <a:chExt cx="0" cy="0"/>
        </a:xfrm>
      </p:grpSpPr>
      <p:pic>
        <p:nvPicPr>
          <p:cNvPr id="2" name="Graphic 2">
            <a:extLst>
              <a:ext uri="{FF2B5EF4-FFF2-40B4-BE49-F238E27FC236}">
                <a16:creationId xmlns:a16="http://schemas.microsoft.com/office/drawing/2014/main" id="{88339ECB-3B02-814F-5F8C-60786FE6826A}"/>
              </a:ext>
            </a:extLst>
          </p:cNvPr>
          <p:cNvPicPr>
            <a:picLocks noChangeAspect="1"/>
          </p:cNvPicPr>
          <p:nvPr/>
        </p:nvPicPr>
        <p:blipFill>
          <a:blip r:embed="rId2">
            <a:extLst>
              <a:ext uri="{96DAC541-7B7A-43D3-8B79-37D633B846F1}">
                <asvg:svgBlip xmlns:asvg="http://schemas.microsoft.com/office/drawing/2016/SVG/main" r:embed="rId3"/>
              </a:ext>
            </a:extLst>
          </a:blip>
          <a:srcRect l="-5043" t="145" r="28547" b="145"/>
          <a:stretch>
            <a:fillRect/>
          </a:stretch>
        </p:blipFill>
        <p:spPr>
          <a:xfrm rot="16200004">
            <a:off x="2666998" y="-2666998"/>
            <a:ext cx="6858000" cy="12191996"/>
          </a:xfrm>
          <a:prstGeom prst="rect">
            <a:avLst/>
          </a:prstGeom>
          <a:noFill/>
          <a:ln cap="flat">
            <a:noFill/>
          </a:ln>
        </p:spPr>
      </p:pic>
      <p:pic>
        <p:nvPicPr>
          <p:cNvPr id="3" name="Graphic 5">
            <a:extLst>
              <a:ext uri="{FF2B5EF4-FFF2-40B4-BE49-F238E27FC236}">
                <a16:creationId xmlns:a16="http://schemas.microsoft.com/office/drawing/2014/main" id="{744CC2BC-9A21-4B56-2782-0AC05E7F22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04237" y="5553590"/>
            <a:ext cx="1429655" cy="894118"/>
          </a:xfrm>
          <a:prstGeom prst="rect">
            <a:avLst/>
          </a:prstGeom>
          <a:noFill/>
          <a:ln cap="flat">
            <a:noFill/>
          </a:ln>
        </p:spPr>
      </p:pic>
    </p:spTree>
    <p:extLst>
      <p:ext uri="{BB962C8B-B14F-4D97-AF65-F5344CB8AC3E}">
        <p14:creationId xmlns:p14="http://schemas.microsoft.com/office/powerpoint/2010/main" val="24928208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14B0E-A87F-36E5-E139-82E208DFC4D8}"/>
              </a:ext>
            </a:extLst>
          </p:cNvPr>
          <p:cNvSpPr txBox="1">
            <a:spLocks noGrp="1"/>
          </p:cNvSpPr>
          <p:nvPr>
            <p:ph type="ctrTitle"/>
          </p:nvPr>
        </p:nvSpPr>
        <p:spPr>
          <a:xfrm>
            <a:off x="1524003" y="1122361"/>
            <a:ext cx="9144000" cy="2387598"/>
          </a:xfrm>
        </p:spPr>
        <p:txBody>
          <a:bodyPr anchor="b" anchorCtr="1"/>
          <a:lstStyle>
            <a:lvl1pPr algn="ctr">
              <a:defRPr lang="en-US" sz="6000"/>
            </a:lvl1pPr>
          </a:lstStyle>
          <a:p>
            <a:pPr lvl="0"/>
            <a:r>
              <a:rPr lang="en-US"/>
              <a:t>Click to edit Master title style</a:t>
            </a:r>
            <a:endParaRPr lang="en-GB"/>
          </a:p>
        </p:txBody>
      </p:sp>
      <p:sp>
        <p:nvSpPr>
          <p:cNvPr id="3" name="Subtitle 2">
            <a:extLst>
              <a:ext uri="{FF2B5EF4-FFF2-40B4-BE49-F238E27FC236}">
                <a16:creationId xmlns:a16="http://schemas.microsoft.com/office/drawing/2014/main" id="{2D441521-7CA8-D5B2-4AA5-35FCAD4D042C}"/>
              </a:ext>
            </a:extLst>
          </p:cNvPr>
          <p:cNvSpPr txBox="1">
            <a:spLocks noGrp="1"/>
          </p:cNvSpPr>
          <p:nvPr>
            <p:ph type="subTitle" idx="1"/>
          </p:nvPr>
        </p:nvSpPr>
        <p:spPr>
          <a:xfrm>
            <a:off x="1524003" y="3602041"/>
            <a:ext cx="9144000" cy="1655758"/>
          </a:xfrm>
        </p:spPr>
        <p:txBody>
          <a:bodyPr anchorCtr="1"/>
          <a:lstStyle>
            <a:lvl1pPr marL="0" indent="0" algn="ctr">
              <a:buNone/>
              <a:defRPr lang="en-US" sz="2400"/>
            </a:lvl1pPr>
          </a:lstStyle>
          <a:p>
            <a:pPr lvl="0"/>
            <a:r>
              <a:rPr lang="en-US"/>
              <a:t>Click to edit Master subtitle style</a:t>
            </a:r>
            <a:endParaRPr lang="en-GB"/>
          </a:p>
        </p:txBody>
      </p:sp>
      <p:sp>
        <p:nvSpPr>
          <p:cNvPr id="4" name="Date Placeholder 3">
            <a:extLst>
              <a:ext uri="{FF2B5EF4-FFF2-40B4-BE49-F238E27FC236}">
                <a16:creationId xmlns:a16="http://schemas.microsoft.com/office/drawing/2014/main" id="{41B21B14-2940-DF7D-C9C5-55C40BD072F0}"/>
              </a:ext>
            </a:extLst>
          </p:cNvPr>
          <p:cNvSpPr txBox="1">
            <a:spLocks noGrp="1"/>
          </p:cNvSpPr>
          <p:nvPr>
            <p:ph type="dt" sz="half" idx="7"/>
          </p:nvPr>
        </p:nvSpPr>
        <p:spPr/>
        <p:txBody>
          <a:bodyPr/>
          <a:lstStyle>
            <a:lvl1pPr>
              <a:defRPr lang="en-GB"/>
            </a:lvl1pPr>
          </a:lstStyle>
          <a:p>
            <a:pPr lvl="0"/>
            <a:fld id="{69AC2760-AC9D-4487-82B0-C05B47A91AEF}" type="datetime1">
              <a:rPr lang="en-GB"/>
              <a:pPr lvl="0"/>
              <a:t>29/08/2025</a:t>
            </a:fld>
            <a:endParaRPr lang="en-GB" dirty="0"/>
          </a:p>
        </p:txBody>
      </p:sp>
      <p:sp>
        <p:nvSpPr>
          <p:cNvPr id="5" name="Footer Placeholder 4">
            <a:extLst>
              <a:ext uri="{FF2B5EF4-FFF2-40B4-BE49-F238E27FC236}">
                <a16:creationId xmlns:a16="http://schemas.microsoft.com/office/drawing/2014/main" id="{653F3AEA-A3FD-B2D2-CDEA-A2A632FC9A4D}"/>
              </a:ext>
            </a:extLst>
          </p:cNvPr>
          <p:cNvSpPr txBox="1">
            <a:spLocks noGrp="1"/>
          </p:cNvSpPr>
          <p:nvPr>
            <p:ph type="ftr" sz="quarter" idx="9"/>
          </p:nvPr>
        </p:nvSpPr>
        <p:spPr/>
        <p:txBody>
          <a:bodyPr/>
          <a:lstStyle>
            <a:lvl1pPr>
              <a:defRPr lang="en-GB"/>
            </a:lvl1pPr>
          </a:lstStyle>
          <a:p>
            <a:pPr lvl="0"/>
            <a:endParaRPr lang="en-GB" dirty="0"/>
          </a:p>
        </p:txBody>
      </p:sp>
      <p:sp>
        <p:nvSpPr>
          <p:cNvPr id="6" name="Slide Number Placeholder 5">
            <a:extLst>
              <a:ext uri="{FF2B5EF4-FFF2-40B4-BE49-F238E27FC236}">
                <a16:creationId xmlns:a16="http://schemas.microsoft.com/office/drawing/2014/main" id="{95724DA3-D061-C6B4-5436-E8CD089DD675}"/>
              </a:ext>
            </a:extLst>
          </p:cNvPr>
          <p:cNvSpPr txBox="1">
            <a:spLocks noGrp="1"/>
          </p:cNvSpPr>
          <p:nvPr>
            <p:ph type="sldNum" sz="quarter" idx="8"/>
          </p:nvPr>
        </p:nvSpPr>
        <p:spPr/>
        <p:txBody>
          <a:bodyPr/>
          <a:lstStyle>
            <a:lvl1pPr>
              <a:defRPr lang="en-GB"/>
            </a:lvl1pPr>
          </a:lstStyle>
          <a:p>
            <a:pPr lvl="0"/>
            <a:fld id="{9298946D-FC60-4B5D-AE2E-34F36AF9C62F}" type="slidenum">
              <a:t>‹#›</a:t>
            </a:fld>
            <a:endParaRPr lang="en-GB" dirty="0"/>
          </a:p>
        </p:txBody>
      </p:sp>
    </p:spTree>
    <p:extLst>
      <p:ext uri="{BB962C8B-B14F-4D97-AF65-F5344CB8AC3E}">
        <p14:creationId xmlns:p14="http://schemas.microsoft.com/office/powerpoint/2010/main" val="325933214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4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5487CFA2-29AE-E06F-897B-0D64BB80E04E}"/>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8ADFAB1C-1649-BFE8-89B5-41D682A66C3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0D09D4BF-E5F7-F81A-9FC0-528B7B53832B}"/>
              </a:ext>
            </a:extLst>
          </p:cNvPr>
          <p:cNvSpPr txBox="1">
            <a:spLocks noGrp="1"/>
          </p:cNvSpPr>
          <p:nvPr>
            <p:ph type="title"/>
          </p:nvPr>
        </p:nvSpPr>
        <p:spPr>
          <a:xfrm>
            <a:off x="807506" y="2921005"/>
            <a:ext cx="6647395" cy="3206745"/>
          </a:xfrm>
        </p:spPr>
        <p:txBody>
          <a:bodyPr anchor="t">
            <a:noAutofit/>
          </a:bodyPr>
          <a:lstStyle>
            <a:lvl1pPr>
              <a:lnSpc>
                <a:spcPct val="70000"/>
              </a:lnSpc>
              <a:defRPr lang="en-US" sz="9600">
                <a:solidFill>
                  <a:srgbClr val="FFFFFF"/>
                </a:solidFill>
              </a:defRPr>
            </a:lvl1pPr>
          </a:lstStyle>
          <a:p>
            <a:pPr lvl="0"/>
            <a:endParaRPr lang="en-US"/>
          </a:p>
        </p:txBody>
      </p:sp>
      <p:pic>
        <p:nvPicPr>
          <p:cNvPr id="5" name="Picture 2" descr="A screenshot of a computer&#10;&#10;Description automatically generated">
            <a:extLst>
              <a:ext uri="{FF2B5EF4-FFF2-40B4-BE49-F238E27FC236}">
                <a16:creationId xmlns:a16="http://schemas.microsoft.com/office/drawing/2014/main" id="{05AF5D27-F64C-6496-E3F3-6BD53EE555CC}"/>
              </a:ext>
            </a:extLst>
          </p:cNvPr>
          <p:cNvPicPr>
            <a:picLocks noChangeAspect="1"/>
          </p:cNvPicPr>
          <p:nvPr/>
        </p:nvPicPr>
        <p:blipFill>
          <a:blip r:embed="rId6"/>
          <a:stretch>
            <a:fillRect/>
          </a:stretch>
        </p:blipFill>
        <p:spPr>
          <a:xfrm>
            <a:off x="699479" y="671114"/>
            <a:ext cx="10793047" cy="5456636"/>
          </a:xfrm>
          <a:prstGeom prst="rect">
            <a:avLst/>
          </a:prstGeom>
          <a:noFill/>
          <a:ln cap="flat">
            <a:noFill/>
          </a:ln>
        </p:spPr>
      </p:pic>
    </p:spTree>
    <p:extLst>
      <p:ext uri="{BB962C8B-B14F-4D97-AF65-F5344CB8AC3E}">
        <p14:creationId xmlns:p14="http://schemas.microsoft.com/office/powerpoint/2010/main" val="4285318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7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16DF351D-0D8E-1AF9-1B5D-FCC24A0C026F}"/>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224BF0DB-B5BC-5463-96E5-68C8E880EF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900BD5AF-5617-A1ED-A58D-09FD5379CCFB}"/>
              </a:ext>
            </a:extLst>
          </p:cNvPr>
          <p:cNvSpPr txBox="1">
            <a:spLocks noGrp="1"/>
          </p:cNvSpPr>
          <p:nvPr>
            <p:ph type="title"/>
          </p:nvPr>
        </p:nvSpPr>
        <p:spPr>
          <a:xfrm>
            <a:off x="807506" y="2921005"/>
            <a:ext cx="6647395" cy="3206745"/>
          </a:xfrm>
        </p:spPr>
        <p:txBody>
          <a:bodyPr anchor="t">
            <a:noAutofit/>
          </a:bodyPr>
          <a:lstStyle>
            <a:lvl1pPr>
              <a:lnSpc>
                <a:spcPct val="70000"/>
              </a:lnSpc>
              <a:defRPr lang="en-US" sz="2000">
                <a:solidFill>
                  <a:srgbClr val="FFFFFF"/>
                </a:solidFill>
              </a:defRPr>
            </a:lvl1pPr>
          </a:lstStyle>
          <a:p>
            <a:pPr lvl="0"/>
            <a:br>
              <a:rPr lang="en-US"/>
            </a:br>
            <a:r>
              <a:rPr lang="en-US"/>
              <a:t>Predominately based in Oxford, with some home workers.</a:t>
            </a:r>
            <a:br>
              <a:rPr lang="en-US"/>
            </a:br>
            <a:br>
              <a:rPr lang="en-US"/>
            </a:br>
            <a:r>
              <a:rPr lang="en-US"/>
              <a:t>23 total employees.</a:t>
            </a:r>
            <a:br>
              <a:rPr lang="en-US"/>
            </a:br>
            <a:br>
              <a:rPr lang="en-US"/>
            </a:br>
            <a:r>
              <a:rPr lang="en-US"/>
              <a:t>Based on a science park, with the below facilities:</a:t>
            </a:r>
            <a:br>
              <a:rPr lang="en-US"/>
            </a:br>
            <a:br>
              <a:rPr lang="en-US"/>
            </a:br>
            <a:r>
              <a:rPr lang="en-US"/>
              <a:t>- Ample parking</a:t>
            </a:r>
            <a:br>
              <a:rPr lang="en-US"/>
            </a:br>
            <a:r>
              <a:rPr lang="en-US"/>
              <a:t>- Several restaurants </a:t>
            </a:r>
            <a:br>
              <a:rPr lang="en-US"/>
            </a:br>
            <a:r>
              <a:rPr lang="en-US"/>
              <a:t>- Shared kitchen</a:t>
            </a:r>
            <a:br>
              <a:rPr lang="en-US"/>
            </a:br>
            <a:r>
              <a:rPr lang="en-US"/>
              <a:t>- Shared meeting rooms</a:t>
            </a:r>
            <a:br>
              <a:rPr lang="en-US"/>
            </a:br>
            <a:r>
              <a:rPr lang="en-US"/>
              <a:t>- Modern office with breakout area</a:t>
            </a:r>
            <a:br>
              <a:rPr lang="en-US"/>
            </a:br>
            <a:endParaRPr lang="en-US"/>
          </a:p>
        </p:txBody>
      </p:sp>
      <p:sp>
        <p:nvSpPr>
          <p:cNvPr id="5" name="TextBox 1">
            <a:extLst>
              <a:ext uri="{FF2B5EF4-FFF2-40B4-BE49-F238E27FC236}">
                <a16:creationId xmlns:a16="http://schemas.microsoft.com/office/drawing/2014/main" id="{AE0A43D4-D644-2730-428D-E03E7CD11C27}"/>
              </a:ext>
            </a:extLst>
          </p:cNvPr>
          <p:cNvSpPr txBox="1"/>
          <p:nvPr/>
        </p:nvSpPr>
        <p:spPr>
          <a:xfrm>
            <a:off x="3485665" y="778931"/>
            <a:ext cx="7276118"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FFFFFF"/>
                </a:solidFill>
                <a:uFillTx/>
                <a:latin typeface="Titillium Web" pitchFamily="2"/>
              </a:rPr>
              <a:t>Where are they based?</a:t>
            </a:r>
            <a:br>
              <a:rPr lang="en-US" sz="3600" b="0" i="0" u="none" strike="noStrike" kern="1200" cap="none" spc="0" baseline="0" dirty="0">
                <a:solidFill>
                  <a:srgbClr val="FFFFFF"/>
                </a:solidFill>
                <a:uFillTx/>
                <a:latin typeface="Titillium Web" pitchFamily="2"/>
              </a:rPr>
            </a:br>
            <a:r>
              <a:rPr lang="en-US" sz="3600" b="0" i="0" u="none" strike="noStrike" kern="1200" cap="none" spc="0" baseline="0" dirty="0">
                <a:solidFill>
                  <a:srgbClr val="FFFFFF"/>
                </a:solidFill>
                <a:uFillTx/>
                <a:latin typeface="Titillium Web" pitchFamily="2"/>
              </a:rPr>
              <a:t>How many employees do they have?</a:t>
            </a:r>
            <a:endParaRPr lang="en-GB" sz="3600" b="0" i="0" u="none" strike="noStrike" kern="1200" cap="none" spc="0" baseline="0" dirty="0">
              <a:solidFill>
                <a:srgbClr val="FFFFFF"/>
              </a:solidFill>
              <a:uFillTx/>
              <a:latin typeface="Titillium Web" pitchFamily="2"/>
            </a:endParaRPr>
          </a:p>
        </p:txBody>
      </p:sp>
      <p:pic>
        <p:nvPicPr>
          <p:cNvPr id="6" name="Picture 2" descr="moa moves to Oxford Science Park">
            <a:extLst>
              <a:ext uri="{FF2B5EF4-FFF2-40B4-BE49-F238E27FC236}">
                <a16:creationId xmlns:a16="http://schemas.microsoft.com/office/drawing/2014/main" id="{494645BE-DC09-6302-16D5-49953E54F3CA}"/>
              </a:ext>
            </a:extLst>
          </p:cNvPr>
          <p:cNvPicPr>
            <a:picLocks noChangeAspect="1"/>
          </p:cNvPicPr>
          <p:nvPr/>
        </p:nvPicPr>
        <p:blipFill>
          <a:blip r:embed="rId6"/>
          <a:srcRect/>
          <a:stretch>
            <a:fillRect/>
          </a:stretch>
        </p:blipFill>
        <p:spPr>
          <a:xfrm>
            <a:off x="7556574" y="3074258"/>
            <a:ext cx="4273430" cy="2404332"/>
          </a:xfrm>
          <a:prstGeom prst="rect">
            <a:avLst/>
          </a:prstGeom>
          <a:noFill/>
          <a:ln cap="flat">
            <a:noFill/>
          </a:ln>
        </p:spPr>
      </p:pic>
    </p:spTree>
    <p:extLst>
      <p:ext uri="{BB962C8B-B14F-4D97-AF65-F5344CB8AC3E}">
        <p14:creationId xmlns:p14="http://schemas.microsoft.com/office/powerpoint/2010/main" val="1653293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8_Light Blue Intro">
    <p:bg>
      <p:bgPr>
        <a:solidFill>
          <a:srgbClr val="03AAEC"/>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518EAAA9-D1DE-992E-ED61-A046B82FAF26}"/>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84E51552-027A-2AA2-EEDC-38AE27EC27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231CE065-A90A-E78A-D0A4-29400303769E}"/>
              </a:ext>
            </a:extLst>
          </p:cNvPr>
          <p:cNvSpPr txBox="1">
            <a:spLocks noGrp="1"/>
          </p:cNvSpPr>
          <p:nvPr>
            <p:ph type="title"/>
          </p:nvPr>
        </p:nvSpPr>
        <p:spPr>
          <a:xfrm>
            <a:off x="807506" y="2921005"/>
            <a:ext cx="6647395" cy="3206745"/>
          </a:xfrm>
        </p:spPr>
        <p:txBody>
          <a:bodyPr anchor="t">
            <a:noAutofit/>
          </a:bodyPr>
          <a:lstStyle>
            <a:lvl1pPr>
              <a:lnSpc>
                <a:spcPct val="70000"/>
              </a:lnSpc>
              <a:defRPr lang="en-US" sz="2400" baseline="30000">
                <a:solidFill>
                  <a:srgbClr val="FFFFFF"/>
                </a:solidFill>
              </a:defRPr>
            </a:lvl1pPr>
          </a:lstStyle>
          <a:p>
            <a:pPr lvl="0"/>
            <a:br>
              <a:rPr lang="en-US"/>
            </a:br>
            <a:r>
              <a:rPr lang="en-US"/>
              <a:t>- 1st to offer product for domestic use in the UK.</a:t>
            </a:r>
            <a:br>
              <a:rPr lang="en-US"/>
            </a:br>
            <a:br>
              <a:rPr lang="en-US"/>
            </a:br>
            <a:r>
              <a:rPr lang="en-US"/>
              <a:t>- Agreed framework with the National Grid to trade energy, giving back 70% of the sale to the customer. Without the product the excess energy would be wasted.</a:t>
            </a:r>
            <a:br>
              <a:rPr lang="en-US"/>
            </a:br>
            <a:br>
              <a:rPr lang="en-US"/>
            </a:br>
            <a:r>
              <a:rPr lang="en-US"/>
              <a:t>- Sell the products to Solar Panel installers and they offer it as an optimization add-on to the end users.</a:t>
            </a:r>
            <a:br>
              <a:rPr lang="en-US"/>
            </a:br>
            <a:br>
              <a:rPr lang="en-US"/>
            </a:br>
            <a:r>
              <a:rPr lang="en-US"/>
              <a:t>- End users get ongoing support via a state of the art, user-friendly app, and call out support should this be required.</a:t>
            </a:r>
            <a:br>
              <a:rPr lang="en-US"/>
            </a:br>
            <a:br>
              <a:rPr lang="en-US"/>
            </a:br>
            <a:r>
              <a:rPr lang="en-US"/>
              <a:t>- The software learns homeowners behaviour and has details of their energy tariff. This enables the hub to decide whether its more cost-effective to harness energy from your battery or supplier.</a:t>
            </a:r>
            <a:br>
              <a:rPr lang="en-US"/>
            </a:br>
            <a:endParaRPr lang="en-US"/>
          </a:p>
        </p:txBody>
      </p:sp>
      <p:sp>
        <p:nvSpPr>
          <p:cNvPr id="5" name="TextBox 1">
            <a:extLst>
              <a:ext uri="{FF2B5EF4-FFF2-40B4-BE49-F238E27FC236}">
                <a16:creationId xmlns:a16="http://schemas.microsoft.com/office/drawing/2014/main" id="{8F5CEA8A-DBB1-BC82-2D78-AB729CC919DB}"/>
              </a:ext>
            </a:extLst>
          </p:cNvPr>
          <p:cNvSpPr txBox="1"/>
          <p:nvPr/>
        </p:nvSpPr>
        <p:spPr>
          <a:xfrm>
            <a:off x="3699607" y="730248"/>
            <a:ext cx="7276118"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FFFFFF"/>
                </a:solidFill>
                <a:uFillTx/>
                <a:latin typeface="Titillium Web" pitchFamily="2"/>
              </a:rPr>
              <a:t>What is Levelise USP?</a:t>
            </a:r>
            <a:endParaRPr lang="en-GB" sz="3600" b="0" i="0" u="none" strike="noStrike" kern="1200" cap="none" spc="0" baseline="0" dirty="0">
              <a:solidFill>
                <a:srgbClr val="FFFFFF"/>
              </a:solidFill>
              <a:uFillTx/>
              <a:latin typeface="Titillium Web" pitchFamily="2"/>
            </a:endParaRPr>
          </a:p>
        </p:txBody>
      </p:sp>
      <p:pic>
        <p:nvPicPr>
          <p:cNvPr id="6" name="Picture 5" descr="A hand writing on a white board&#10;&#10;Description automatically generated">
            <a:extLst>
              <a:ext uri="{FF2B5EF4-FFF2-40B4-BE49-F238E27FC236}">
                <a16:creationId xmlns:a16="http://schemas.microsoft.com/office/drawing/2014/main" id="{1844578C-3BB3-1CE4-2839-4B2A8593325B}"/>
              </a:ext>
            </a:extLst>
          </p:cNvPr>
          <p:cNvPicPr>
            <a:picLocks noChangeAspect="1"/>
          </p:cNvPicPr>
          <p:nvPr/>
        </p:nvPicPr>
        <p:blipFill>
          <a:blip r:embed="rId6"/>
          <a:stretch>
            <a:fillRect/>
          </a:stretch>
        </p:blipFill>
        <p:spPr>
          <a:xfrm>
            <a:off x="7649358" y="2921005"/>
            <a:ext cx="4175269" cy="2783515"/>
          </a:xfrm>
          <a:prstGeom prst="rect">
            <a:avLst/>
          </a:prstGeom>
          <a:noFill/>
          <a:ln cap="flat">
            <a:noFill/>
          </a:ln>
        </p:spPr>
      </p:pic>
    </p:spTree>
    <p:extLst>
      <p:ext uri="{BB962C8B-B14F-4D97-AF65-F5344CB8AC3E}">
        <p14:creationId xmlns:p14="http://schemas.microsoft.com/office/powerpoint/2010/main" val="2713040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ark Blue Intro">
    <p:bg>
      <p:bgPr>
        <a:solidFill>
          <a:srgbClr val="203261"/>
        </a:solidFill>
        <a:effectLst/>
      </p:bgPr>
    </p:b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BEF72708-6273-882A-B122-F95A92D83EDC}"/>
              </a:ext>
            </a:extLst>
          </p:cNvPr>
          <p:cNvPicPr>
            <a:picLocks noChangeAspect="1"/>
          </p:cNvPicPr>
          <p:nvPr/>
        </p:nvPicPr>
        <p:blipFill>
          <a:blip r:embed="rId2">
            <a:extLst>
              <a:ext uri="{96DAC541-7B7A-43D3-8B79-37D633B846F1}">
                <asvg:svgBlip xmlns:asvg="http://schemas.microsoft.com/office/drawing/2016/SVG/main" r:embed="rId3"/>
              </a:ext>
            </a:extLst>
          </a:blip>
          <a:srcRect t="6347" r="23505" b="1848"/>
          <a:stretch>
            <a:fillRect/>
          </a:stretch>
        </p:blipFill>
        <p:spPr>
          <a:xfrm>
            <a:off x="8002133" y="0"/>
            <a:ext cx="4189863" cy="6858000"/>
          </a:xfrm>
          <a:prstGeom prst="rect">
            <a:avLst/>
          </a:prstGeom>
          <a:noFill/>
          <a:ln cap="flat">
            <a:noFill/>
          </a:ln>
        </p:spPr>
      </p:pic>
      <p:pic>
        <p:nvPicPr>
          <p:cNvPr id="3" name="Graphic 8">
            <a:extLst>
              <a:ext uri="{FF2B5EF4-FFF2-40B4-BE49-F238E27FC236}">
                <a16:creationId xmlns:a16="http://schemas.microsoft.com/office/drawing/2014/main" id="{8BE448EF-9ED9-91BD-ED7F-6B102F59BA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694" y="778931"/>
            <a:ext cx="2123758" cy="990596"/>
          </a:xfrm>
          <a:prstGeom prst="rect">
            <a:avLst/>
          </a:prstGeom>
          <a:noFill/>
          <a:ln cap="flat">
            <a:noFill/>
          </a:ln>
        </p:spPr>
      </p:pic>
      <p:sp>
        <p:nvSpPr>
          <p:cNvPr id="4" name="Title 1">
            <a:extLst>
              <a:ext uri="{FF2B5EF4-FFF2-40B4-BE49-F238E27FC236}">
                <a16:creationId xmlns:a16="http://schemas.microsoft.com/office/drawing/2014/main" id="{8350C800-503D-2818-49C9-695060E932AB}"/>
              </a:ext>
            </a:extLst>
          </p:cNvPr>
          <p:cNvSpPr txBox="1">
            <a:spLocks noGrp="1"/>
          </p:cNvSpPr>
          <p:nvPr>
            <p:ph type="title"/>
          </p:nvPr>
        </p:nvSpPr>
        <p:spPr>
          <a:xfrm>
            <a:off x="807506" y="2921005"/>
            <a:ext cx="6647395" cy="3206745"/>
          </a:xfrm>
        </p:spPr>
        <p:txBody>
          <a:bodyPr anchor="t">
            <a:noAutofit/>
          </a:bodyPr>
          <a:lstStyle>
            <a:lvl1pPr>
              <a:lnSpc>
                <a:spcPct val="70000"/>
              </a:lnSpc>
              <a:defRPr sz="9600">
                <a:solidFill>
                  <a:srgbClr val="FFFFFF"/>
                </a:solidFill>
              </a:defRPr>
            </a:lvl1pPr>
          </a:lstStyle>
          <a:p>
            <a:pPr lvl="0"/>
            <a:r>
              <a:rPr lang="en-GB"/>
              <a:t>CLICK TO EDIT</a:t>
            </a:r>
            <a:endParaRPr lang="en-US"/>
          </a:p>
        </p:txBody>
      </p:sp>
    </p:spTree>
    <p:extLst>
      <p:ext uri="{BB962C8B-B14F-4D97-AF65-F5344CB8AC3E}">
        <p14:creationId xmlns:p14="http://schemas.microsoft.com/office/powerpoint/2010/main" val="175458086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Light Blue Intro">
    <p:bg>
      <p:bgPr>
        <a:solidFill>
          <a:srgbClr val="03AAEC"/>
        </a:solidFill>
        <a:effectLst/>
      </p:bgPr>
    </p:bg>
    <p:spTree>
      <p:nvGrpSpPr>
        <p:cNvPr id="1" name=""/>
        <p:cNvGrpSpPr/>
        <p:nvPr/>
      </p:nvGrpSpPr>
      <p:grpSpPr>
        <a:xfrm>
          <a:off x="0" y="0"/>
          <a:ext cx="0" cy="0"/>
          <a:chOff x="0" y="0"/>
          <a:chExt cx="0" cy="0"/>
        </a:xfrm>
      </p:grpSpPr>
      <p:pic>
        <p:nvPicPr>
          <p:cNvPr id="2" name="Graphic 8">
            <a:extLst>
              <a:ext uri="{FF2B5EF4-FFF2-40B4-BE49-F238E27FC236}">
                <a16:creationId xmlns:a16="http://schemas.microsoft.com/office/drawing/2014/main" id="{459C45D1-C0FB-2353-A13C-F3E00725C05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5758" y="850904"/>
            <a:ext cx="2123758" cy="990596"/>
          </a:xfrm>
          <a:prstGeom prst="rect">
            <a:avLst/>
          </a:prstGeom>
          <a:noFill/>
          <a:ln cap="flat">
            <a:noFill/>
          </a:ln>
        </p:spPr>
      </p:pic>
      <p:sp>
        <p:nvSpPr>
          <p:cNvPr id="3" name="Title 1">
            <a:extLst>
              <a:ext uri="{FF2B5EF4-FFF2-40B4-BE49-F238E27FC236}">
                <a16:creationId xmlns:a16="http://schemas.microsoft.com/office/drawing/2014/main" id="{EC2AD725-9B0B-28A9-20BE-4CA97505E159}"/>
              </a:ext>
            </a:extLst>
          </p:cNvPr>
          <p:cNvSpPr txBox="1">
            <a:spLocks noGrp="1"/>
          </p:cNvSpPr>
          <p:nvPr>
            <p:ph type="title"/>
          </p:nvPr>
        </p:nvSpPr>
        <p:spPr>
          <a:xfrm>
            <a:off x="775758" y="2692405"/>
            <a:ext cx="8224305" cy="3742264"/>
          </a:xfrm>
        </p:spPr>
        <p:txBody>
          <a:bodyPr anchor="b">
            <a:noAutofit/>
          </a:bodyPr>
          <a:lstStyle>
            <a:lvl1pPr>
              <a:lnSpc>
                <a:spcPct val="70000"/>
              </a:lnSpc>
              <a:defRPr sz="9600">
                <a:solidFill>
                  <a:srgbClr val="FFFFFF"/>
                </a:solidFill>
              </a:defRPr>
            </a:lvl1pPr>
          </a:lstStyle>
          <a:p>
            <a:pPr lvl="0"/>
            <a:r>
              <a:rPr lang="en-GB"/>
              <a:t>CLICK TO EDIT</a:t>
            </a:r>
            <a:endParaRPr lang="en-US"/>
          </a:p>
        </p:txBody>
      </p:sp>
      <p:pic>
        <p:nvPicPr>
          <p:cNvPr id="4" name="Graphic 3">
            <a:extLst>
              <a:ext uri="{FF2B5EF4-FFF2-40B4-BE49-F238E27FC236}">
                <a16:creationId xmlns:a16="http://schemas.microsoft.com/office/drawing/2014/main" id="{D47A4F04-3B2C-B4B7-CD6D-DAF3397571A3}"/>
              </a:ext>
            </a:extLst>
          </p:cNvPr>
          <p:cNvPicPr>
            <a:picLocks noChangeAspect="1"/>
          </p:cNvPicPr>
          <p:nvPr/>
        </p:nvPicPr>
        <p:blipFill>
          <a:blip r:embed="rId4">
            <a:extLst>
              <a:ext uri="{96DAC541-7B7A-43D3-8B79-37D633B846F1}">
                <asvg:svgBlip xmlns:asvg="http://schemas.microsoft.com/office/drawing/2016/SVG/main" r:embed="rId5"/>
              </a:ext>
            </a:extLst>
          </a:blip>
          <a:srcRect l="-3052" t="-3031" r="52423" b="11228"/>
          <a:stretch>
            <a:fillRect/>
          </a:stretch>
        </p:blipFill>
        <p:spPr>
          <a:xfrm rot="16200004">
            <a:off x="6744884" y="-2907122"/>
            <a:ext cx="3947163" cy="9761384"/>
          </a:xfrm>
          <a:prstGeom prst="rect">
            <a:avLst/>
          </a:prstGeom>
          <a:noFill/>
          <a:ln cap="flat">
            <a:noFill/>
          </a:ln>
        </p:spPr>
      </p:pic>
    </p:spTree>
    <p:extLst>
      <p:ext uri="{BB962C8B-B14F-4D97-AF65-F5344CB8AC3E}">
        <p14:creationId xmlns:p14="http://schemas.microsoft.com/office/powerpoint/2010/main" val="279646248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EEDB0A-DB78-D493-EDBF-A4231719BAF1}"/>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GB"/>
              <a:t>Click to edit Master title style</a:t>
            </a:r>
            <a:endParaRPr lang="en-US"/>
          </a:p>
        </p:txBody>
      </p:sp>
      <p:sp>
        <p:nvSpPr>
          <p:cNvPr id="3" name="Text Placeholder 2">
            <a:extLst>
              <a:ext uri="{FF2B5EF4-FFF2-40B4-BE49-F238E27FC236}">
                <a16:creationId xmlns:a16="http://schemas.microsoft.com/office/drawing/2014/main" id="{807377CA-1DC1-FE0D-F951-877D5CB8C3A9}"/>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E71CE71-07F3-DB50-FE64-A9A84AB974D4}"/>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C8F9E"/>
                </a:solidFill>
                <a:uFillTx/>
                <a:latin typeface="Titillium Web" pitchFamily="2"/>
                <a:cs typeface="Arial" pitchFamily="34"/>
              </a:defRPr>
            </a:lvl1pPr>
          </a:lstStyle>
          <a:p>
            <a:pPr lvl="0"/>
            <a:endParaRPr lang="en-US" dirty="0"/>
          </a:p>
        </p:txBody>
      </p:sp>
      <p:sp>
        <p:nvSpPr>
          <p:cNvPr id="5" name="Footer Placeholder 4">
            <a:extLst>
              <a:ext uri="{FF2B5EF4-FFF2-40B4-BE49-F238E27FC236}">
                <a16:creationId xmlns:a16="http://schemas.microsoft.com/office/drawing/2014/main" id="{986AE39E-8F15-8AB9-5B40-E2E470123345}"/>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C8F9E"/>
                </a:solidFill>
                <a:uFillTx/>
                <a:latin typeface="Titillium Web" pitchFamily="2"/>
                <a:cs typeface="Arial" pitchFamily="34"/>
              </a:defRPr>
            </a:lvl1pPr>
          </a:lstStyle>
          <a:p>
            <a:pPr lvl="0"/>
            <a:r>
              <a:rPr lang="en-US" dirty="0"/>
              <a:t>Page</a:t>
            </a:r>
          </a:p>
        </p:txBody>
      </p:sp>
      <p:sp>
        <p:nvSpPr>
          <p:cNvPr id="6" name="Slide Number Placeholder 5">
            <a:extLst>
              <a:ext uri="{FF2B5EF4-FFF2-40B4-BE49-F238E27FC236}">
                <a16:creationId xmlns:a16="http://schemas.microsoft.com/office/drawing/2014/main" id="{ED3FC8CC-704B-9A17-5094-B61ED4528536}"/>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C8F9E"/>
                </a:solidFill>
                <a:uFillTx/>
                <a:latin typeface="Titillium Web" pitchFamily="2"/>
                <a:cs typeface="Arial" pitchFamily="34"/>
              </a:defRPr>
            </a:lvl1pPr>
          </a:lstStyle>
          <a:p>
            <a:pPr lvl="0"/>
            <a:r>
              <a:rPr lang="en-US" dirty="0"/>
              <a:t>BK-SCM-FM-1313 Rev 05</a:t>
            </a:r>
          </a:p>
        </p:txBody>
      </p:sp>
    </p:spTree>
    <p:extLst>
      <p:ext uri="{BB962C8B-B14F-4D97-AF65-F5344CB8AC3E}">
        <p14:creationId xmlns:p14="http://schemas.microsoft.com/office/powerpoint/2010/main" val="4265212560"/>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29" r:id="rId22"/>
    <p:sldLayoutId id="2147483730" r:id="rId23"/>
    <p:sldLayoutId id="2147483731" r:id="rId24"/>
    <p:sldLayoutId id="2147483732" r:id="rId25"/>
    <p:sldLayoutId id="2147483733" r:id="rId26"/>
    <p:sldLayoutId id="2147483734" r:id="rId27"/>
    <p:sldLayoutId id="2147483735" r:id="rId28"/>
    <p:sldLayoutId id="2147483736" r:id="rId29"/>
    <p:sldLayoutId id="2147483737" r:id="rId30"/>
    <p:sldLayoutId id="2147483738" r:id="rId31"/>
    <p:sldLayoutId id="2147483739" r:id="rId32"/>
    <p:sldLayoutId id="2147483740" r:id="rId33"/>
    <p:sldLayoutId id="2147483741" r:id="rId34"/>
    <p:sldLayoutId id="2147483742" r:id="rId35"/>
    <p:sldLayoutId id="2147483743" r:id="rId36"/>
    <p:sldLayoutId id="2147483744" r:id="rId37"/>
    <p:sldLayoutId id="2147483745" r:id="rId38"/>
    <p:sldLayoutId id="2147483746" r:id="rId39"/>
    <p:sldLayoutId id="2147483747" r:id="rId40"/>
    <p:sldLayoutId id="2147483748" r:id="rId41"/>
    <p:sldLayoutId id="2147483749" r:id="rId42"/>
    <p:sldLayoutId id="2147483750" r:id="rId43"/>
    <p:sldLayoutId id="2147483751" r:id="rId44"/>
    <p:sldLayoutId id="2147483752" r:id="rId45"/>
    <p:sldLayoutId id="2147483753" r:id="rId46"/>
  </p:sldLayoutIdLst>
  <p:txStyles>
    <p:titleStyle>
      <a:lvl1pPr marL="0" marR="0" lvl="0" indent="0" algn="l" defTabSz="914400" rtl="0" fontAlgn="auto" hangingPunct="1">
        <a:lnSpc>
          <a:spcPct val="90000"/>
        </a:lnSpc>
        <a:spcBef>
          <a:spcPts val="0"/>
        </a:spcBef>
        <a:spcAft>
          <a:spcPts val="0"/>
        </a:spcAft>
        <a:buNone/>
        <a:tabLst/>
        <a:defRPr lang="en-GB" sz="4400" b="0" i="0" u="none" strike="noStrike" kern="1200" cap="none" spc="0" baseline="0">
          <a:solidFill>
            <a:srgbClr val="203261"/>
          </a:solidFill>
          <a:uFillTx/>
          <a:latin typeface="Titillium Web" pitchFamily="2"/>
          <a:cs typeface="Arial" pitchFamily="34"/>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3" Type="http://schemas.openxmlformats.org/officeDocument/2006/relationships/hyperlink" Target="mailto:aleksis.butler@bu-uk.co.uk" TargetMode="External"/><Relationship Id="rId2" Type="http://schemas.openxmlformats.org/officeDocument/2006/relationships/hyperlink" Target="mailto:IGTUNC@talan.com" TargetMode="Externa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32.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4.png"/><Relationship Id="rId1" Type="http://schemas.openxmlformats.org/officeDocument/2006/relationships/slideLayout" Target="../slideLayouts/slideLayout32.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53.png"/></Relationships>
</file>

<file path=ppt/slides/_rels/slide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png"/><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4A6E8B-0F6E-A43F-7467-8527FDE39617}"/>
              </a:ext>
            </a:extLst>
          </p:cNvPr>
          <p:cNvSpPr>
            <a:spLocks noGrp="1"/>
          </p:cNvSpPr>
          <p:nvPr>
            <p:ph type="title"/>
          </p:nvPr>
        </p:nvSpPr>
        <p:spPr>
          <a:xfrm>
            <a:off x="389298" y="2209722"/>
            <a:ext cx="7776294" cy="2438556"/>
          </a:xfrm>
        </p:spPr>
        <p:txBody>
          <a:bodyPr/>
          <a:lstStyle/>
          <a:p>
            <a:r>
              <a:rPr lang="en-GB" sz="6600" dirty="0"/>
              <a:t>IGT179: </a:t>
            </a:r>
            <a:r>
              <a:rPr lang="en-GB" sz="6600" dirty="0" err="1"/>
              <a:t>NExA</a:t>
            </a:r>
            <a:r>
              <a:rPr lang="en-GB" sz="6600" dirty="0"/>
              <a:t> Tables Update and Related Documents</a:t>
            </a:r>
            <a:br>
              <a:rPr lang="en-GB" sz="6600" dirty="0"/>
            </a:br>
            <a:endParaRPr lang="en-GB" sz="6600" dirty="0"/>
          </a:p>
        </p:txBody>
      </p:sp>
    </p:spTree>
    <p:extLst>
      <p:ext uri="{BB962C8B-B14F-4D97-AF65-F5344CB8AC3E}">
        <p14:creationId xmlns:p14="http://schemas.microsoft.com/office/powerpoint/2010/main" val="604062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D63CEE-C0E5-3FFE-63B2-3BCA3D6B54B7}"/>
              </a:ext>
            </a:extLst>
          </p:cNvPr>
          <p:cNvSpPr>
            <a:spLocks noGrp="1"/>
          </p:cNvSpPr>
          <p:nvPr>
            <p:ph type="body" idx="4294967295"/>
          </p:nvPr>
        </p:nvSpPr>
        <p:spPr>
          <a:xfrm>
            <a:off x="264773" y="307092"/>
            <a:ext cx="7891675" cy="808476"/>
          </a:xfrm>
        </p:spPr>
        <p:txBody>
          <a:bodyPr>
            <a:normAutofit/>
          </a:bodyPr>
          <a:lstStyle/>
          <a:p>
            <a:pPr marL="0" indent="0">
              <a:buNone/>
            </a:pPr>
            <a:r>
              <a:rPr lang="en-GB" sz="3600" b="1" dirty="0"/>
              <a:t>End of IGT179 Scope: </a:t>
            </a:r>
          </a:p>
        </p:txBody>
      </p:sp>
      <p:sp>
        <p:nvSpPr>
          <p:cNvPr id="4" name="Content Placeholder 2">
            <a:extLst>
              <a:ext uri="{FF2B5EF4-FFF2-40B4-BE49-F238E27FC236}">
                <a16:creationId xmlns:a16="http://schemas.microsoft.com/office/drawing/2014/main" id="{D429FD76-52EB-5F86-D1B0-602586B004DE}"/>
              </a:ext>
            </a:extLst>
          </p:cNvPr>
          <p:cNvSpPr>
            <a:spLocks noGrp="1"/>
          </p:cNvSpPr>
          <p:nvPr>
            <p:ph idx="4294967295"/>
          </p:nvPr>
        </p:nvSpPr>
        <p:spPr>
          <a:xfrm>
            <a:off x="996293" y="1609595"/>
            <a:ext cx="10067042" cy="3638809"/>
          </a:xfrm>
        </p:spPr>
        <p:txBody>
          <a:bodyPr/>
          <a:lstStyle/>
          <a:p>
            <a:r>
              <a:rPr lang="en-GB" dirty="0"/>
              <a:t>Text from here on are just other considerations and further thoughts on how we could potentially improve documentation of the AQ Review Process.</a:t>
            </a:r>
          </a:p>
          <a:p>
            <a:r>
              <a:rPr lang="en-GB" dirty="0"/>
              <a:t>This is not part of the Modification and thus not in the scope of what is being proposed. </a:t>
            </a:r>
          </a:p>
        </p:txBody>
      </p:sp>
      <p:sp>
        <p:nvSpPr>
          <p:cNvPr id="5" name="TextBox 4">
            <a:extLst>
              <a:ext uri="{FF2B5EF4-FFF2-40B4-BE49-F238E27FC236}">
                <a16:creationId xmlns:a16="http://schemas.microsoft.com/office/drawing/2014/main" id="{CDB30958-E87F-F710-6A95-3060CD30CB1C}"/>
              </a:ext>
            </a:extLst>
          </p:cNvPr>
          <p:cNvSpPr txBox="1"/>
          <p:nvPr/>
        </p:nvSpPr>
        <p:spPr>
          <a:xfrm>
            <a:off x="751438" y="6565623"/>
            <a:ext cx="1584356" cy="179209"/>
          </a:xfrm>
          <a:prstGeom prst="rect">
            <a:avLst/>
          </a:prstGeom>
          <a:solidFill>
            <a:srgbClr val="FFFFFF"/>
          </a:solidFill>
        </p:spPr>
        <p:txBody>
          <a:bodyPr wrap="square" rtlCol="0">
            <a:spAutoFit/>
          </a:bodyPr>
          <a:lstStyle/>
          <a:p>
            <a:endParaRPr lang="en-GB" dirty="0"/>
          </a:p>
        </p:txBody>
      </p:sp>
    </p:spTree>
    <p:extLst>
      <p:ext uri="{BB962C8B-B14F-4D97-AF65-F5344CB8AC3E}">
        <p14:creationId xmlns:p14="http://schemas.microsoft.com/office/powerpoint/2010/main" val="650990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E2331A-FD9B-ED6A-E078-56E3D55B88B7}"/>
              </a:ext>
            </a:extLst>
          </p:cNvPr>
          <p:cNvSpPr>
            <a:spLocks noGrp="1"/>
          </p:cNvSpPr>
          <p:nvPr>
            <p:ph type="body" idx="4294967295"/>
          </p:nvPr>
        </p:nvSpPr>
        <p:spPr>
          <a:xfrm>
            <a:off x="109053" y="140780"/>
            <a:ext cx="9388032" cy="999957"/>
          </a:xfrm>
        </p:spPr>
        <p:txBody>
          <a:bodyPr>
            <a:normAutofit lnSpcReduction="10000"/>
          </a:bodyPr>
          <a:lstStyle/>
          <a:p>
            <a:pPr marL="0" indent="0">
              <a:buNone/>
            </a:pPr>
            <a:r>
              <a:rPr lang="en-GB" sz="3600" b="1" dirty="0"/>
              <a:t>Further Thoughts: IGT UNC Website – AQ Review Process</a:t>
            </a:r>
          </a:p>
        </p:txBody>
      </p:sp>
      <p:sp>
        <p:nvSpPr>
          <p:cNvPr id="3" name="Content Placeholder 2">
            <a:extLst>
              <a:ext uri="{FF2B5EF4-FFF2-40B4-BE49-F238E27FC236}">
                <a16:creationId xmlns:a16="http://schemas.microsoft.com/office/drawing/2014/main" id="{9AF95602-ADC0-5E38-6455-A257C2F0FEA2}"/>
              </a:ext>
            </a:extLst>
          </p:cNvPr>
          <p:cNvSpPr>
            <a:spLocks noGrp="1"/>
          </p:cNvSpPr>
          <p:nvPr>
            <p:ph idx="4294967295"/>
          </p:nvPr>
        </p:nvSpPr>
        <p:spPr>
          <a:xfrm>
            <a:off x="1086323" y="1449204"/>
            <a:ext cx="10176188" cy="4807952"/>
          </a:xfrm>
        </p:spPr>
        <p:txBody>
          <a:bodyPr>
            <a:normAutofit/>
          </a:bodyPr>
          <a:lstStyle/>
          <a:p>
            <a:r>
              <a:rPr lang="en-GB" dirty="0"/>
              <a:t>Suggest simplifying the language and webpage on the IGT UNC website regarding the </a:t>
            </a:r>
          </a:p>
          <a:p>
            <a:r>
              <a:rPr lang="en-GB" dirty="0"/>
              <a:t>AQ Review Process would be renamed to “Annual AQ Review Exercise”, with the relevant documents being accessed via the tab to be simplified to “[2025] AQ Review Exercise”. </a:t>
            </a:r>
          </a:p>
          <a:p>
            <a:r>
              <a:rPr lang="en-GB" dirty="0"/>
              <a:t>This will help distinguish the live document from reference documents.</a:t>
            </a:r>
          </a:p>
          <a:p>
            <a:r>
              <a:rPr lang="en-GB" dirty="0"/>
              <a:t>A mock up of this has been created and can be seen on the next slide against the existing version.</a:t>
            </a:r>
          </a:p>
        </p:txBody>
      </p:sp>
      <p:sp>
        <p:nvSpPr>
          <p:cNvPr id="6" name="TextBox 5">
            <a:extLst>
              <a:ext uri="{FF2B5EF4-FFF2-40B4-BE49-F238E27FC236}">
                <a16:creationId xmlns:a16="http://schemas.microsoft.com/office/drawing/2014/main" id="{87EA4FE0-D5B7-428D-345D-1D618A798661}"/>
              </a:ext>
            </a:extLst>
          </p:cNvPr>
          <p:cNvSpPr txBox="1"/>
          <p:nvPr/>
        </p:nvSpPr>
        <p:spPr>
          <a:xfrm>
            <a:off x="751438" y="6565623"/>
            <a:ext cx="1584356" cy="179209"/>
          </a:xfrm>
          <a:prstGeom prst="rect">
            <a:avLst/>
          </a:prstGeom>
          <a:solidFill>
            <a:srgbClr val="FFFFFF"/>
          </a:solidFill>
        </p:spPr>
        <p:txBody>
          <a:bodyPr wrap="square" rtlCol="0">
            <a:spAutoFit/>
          </a:bodyPr>
          <a:lstStyle/>
          <a:p>
            <a:endParaRPr lang="en-GB" dirty="0"/>
          </a:p>
        </p:txBody>
      </p:sp>
    </p:spTree>
    <p:extLst>
      <p:ext uri="{BB962C8B-B14F-4D97-AF65-F5344CB8AC3E}">
        <p14:creationId xmlns:p14="http://schemas.microsoft.com/office/powerpoint/2010/main" val="1401051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2B25795-5283-D6FB-0AD4-4338DD113884}"/>
              </a:ext>
            </a:extLst>
          </p:cNvPr>
          <p:cNvSpPr txBox="1"/>
          <p:nvPr/>
        </p:nvSpPr>
        <p:spPr>
          <a:xfrm>
            <a:off x="751438" y="6565623"/>
            <a:ext cx="1584356" cy="179209"/>
          </a:xfrm>
          <a:prstGeom prst="rect">
            <a:avLst/>
          </a:prstGeom>
          <a:solidFill>
            <a:srgbClr val="FFFFFF"/>
          </a:solidFill>
        </p:spPr>
        <p:txBody>
          <a:bodyPr wrap="square" rtlCol="0">
            <a:spAutoFit/>
          </a:bodyPr>
          <a:lstStyle/>
          <a:p>
            <a:endParaRPr lang="en-GB" dirty="0"/>
          </a:p>
        </p:txBody>
      </p:sp>
      <p:sp>
        <p:nvSpPr>
          <p:cNvPr id="5" name="Text Placeholder 1">
            <a:extLst>
              <a:ext uri="{FF2B5EF4-FFF2-40B4-BE49-F238E27FC236}">
                <a16:creationId xmlns:a16="http://schemas.microsoft.com/office/drawing/2014/main" id="{0A5F4880-97C0-8E38-08D7-256BA86E9139}"/>
              </a:ext>
            </a:extLst>
          </p:cNvPr>
          <p:cNvSpPr txBox="1">
            <a:spLocks/>
          </p:cNvSpPr>
          <p:nvPr/>
        </p:nvSpPr>
        <p:spPr>
          <a:xfrm>
            <a:off x="109053" y="140780"/>
            <a:ext cx="9388032" cy="999957"/>
          </a:xfrm>
          <a:prstGeom prst="rect">
            <a:avLst/>
          </a:prstGeom>
          <a:noFill/>
          <a:ln>
            <a:noFill/>
          </a:ln>
        </p:spPr>
        <p:txBody>
          <a:bodyPr vert="horz" wrap="square" lIns="91440" tIns="45720" rIns="91440" bIns="45720" anchor="t" anchorCtr="0" compatLnSpc="1">
            <a:normAutofit lnSpcReduction="1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en-GB" sz="3600" b="1" dirty="0"/>
              <a:t>Further Thoughts: IGT UNC Website – AQ Review Process</a:t>
            </a:r>
          </a:p>
        </p:txBody>
      </p:sp>
      <p:pic>
        <p:nvPicPr>
          <p:cNvPr id="7" name="Picture 6">
            <a:extLst>
              <a:ext uri="{FF2B5EF4-FFF2-40B4-BE49-F238E27FC236}">
                <a16:creationId xmlns:a16="http://schemas.microsoft.com/office/drawing/2014/main" id="{5B6BFAB1-1939-B0FB-B3D6-C56986261720}"/>
              </a:ext>
            </a:extLst>
          </p:cNvPr>
          <p:cNvPicPr>
            <a:picLocks noChangeAspect="1"/>
          </p:cNvPicPr>
          <p:nvPr/>
        </p:nvPicPr>
        <p:blipFill>
          <a:blip r:embed="rId2"/>
          <a:stretch>
            <a:fillRect/>
          </a:stretch>
        </p:blipFill>
        <p:spPr>
          <a:xfrm>
            <a:off x="298765" y="1731415"/>
            <a:ext cx="4971452" cy="4730898"/>
          </a:xfrm>
          <a:prstGeom prst="rect">
            <a:avLst/>
          </a:prstGeom>
        </p:spPr>
      </p:pic>
      <p:sp>
        <p:nvSpPr>
          <p:cNvPr id="8" name="Text Placeholder 1">
            <a:extLst>
              <a:ext uri="{FF2B5EF4-FFF2-40B4-BE49-F238E27FC236}">
                <a16:creationId xmlns:a16="http://schemas.microsoft.com/office/drawing/2014/main" id="{E0A3D026-F480-EF7C-FFFC-A339D372F86F}"/>
              </a:ext>
            </a:extLst>
          </p:cNvPr>
          <p:cNvSpPr txBox="1">
            <a:spLocks/>
          </p:cNvSpPr>
          <p:nvPr/>
        </p:nvSpPr>
        <p:spPr>
          <a:xfrm>
            <a:off x="109053" y="1439716"/>
            <a:ext cx="2056440" cy="376777"/>
          </a:xfrm>
          <a:prstGeom prst="rect">
            <a:avLst/>
          </a:prstGeom>
          <a:noFill/>
          <a:ln>
            <a:noFill/>
          </a:ln>
        </p:spPr>
        <p:txBody>
          <a:bodyPr vert="horz" wrap="square" lIns="91440" tIns="45720" rIns="91440" bIns="45720" anchor="t" anchorCtr="0" compatLnSpc="1">
            <a:normAutofit fontScale="92500" lnSpcReduction="1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en-GB" sz="2400" b="1" dirty="0"/>
              <a:t>Current Page:</a:t>
            </a:r>
          </a:p>
        </p:txBody>
      </p:sp>
      <p:sp>
        <p:nvSpPr>
          <p:cNvPr id="9" name="Text Placeholder 1">
            <a:extLst>
              <a:ext uri="{FF2B5EF4-FFF2-40B4-BE49-F238E27FC236}">
                <a16:creationId xmlns:a16="http://schemas.microsoft.com/office/drawing/2014/main" id="{A74093BE-C47F-8B09-5A53-7A09AF76CAF9}"/>
              </a:ext>
            </a:extLst>
          </p:cNvPr>
          <p:cNvSpPr txBox="1">
            <a:spLocks/>
          </p:cNvSpPr>
          <p:nvPr/>
        </p:nvSpPr>
        <p:spPr>
          <a:xfrm>
            <a:off x="5459929" y="1354638"/>
            <a:ext cx="2258019" cy="376777"/>
          </a:xfrm>
          <a:prstGeom prst="rect">
            <a:avLst/>
          </a:prstGeom>
          <a:noFill/>
          <a:ln>
            <a:noFill/>
          </a:ln>
        </p:spPr>
        <p:txBody>
          <a:bodyPr vert="horz" wrap="square" lIns="91440" tIns="45720" rIns="91440" bIns="45720" anchor="t" anchorCtr="0" compatLnSpc="1">
            <a:normAutofit fontScale="92500" lnSpcReduction="1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en-GB" sz="2400" b="1" dirty="0"/>
              <a:t>Suggested Page:</a:t>
            </a:r>
          </a:p>
        </p:txBody>
      </p:sp>
      <p:pic>
        <p:nvPicPr>
          <p:cNvPr id="11" name="Picture 10">
            <a:extLst>
              <a:ext uri="{FF2B5EF4-FFF2-40B4-BE49-F238E27FC236}">
                <a16:creationId xmlns:a16="http://schemas.microsoft.com/office/drawing/2014/main" id="{2BF93761-E745-CE9C-3A5D-B2BEAC1A8D58}"/>
              </a:ext>
            </a:extLst>
          </p:cNvPr>
          <p:cNvPicPr>
            <a:picLocks noChangeAspect="1"/>
          </p:cNvPicPr>
          <p:nvPr/>
        </p:nvPicPr>
        <p:blipFill>
          <a:blip r:embed="rId3"/>
          <a:stretch>
            <a:fillRect/>
          </a:stretch>
        </p:blipFill>
        <p:spPr>
          <a:xfrm>
            <a:off x="5637978" y="1816493"/>
            <a:ext cx="5252525" cy="4635892"/>
          </a:xfrm>
          <a:prstGeom prst="rect">
            <a:avLst/>
          </a:prstGeom>
        </p:spPr>
      </p:pic>
    </p:spTree>
    <p:extLst>
      <p:ext uri="{BB962C8B-B14F-4D97-AF65-F5344CB8AC3E}">
        <p14:creationId xmlns:p14="http://schemas.microsoft.com/office/powerpoint/2010/main" val="704511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6C9328-5EEA-F340-8941-1B1B0D5F75C3}"/>
              </a:ext>
            </a:extLst>
          </p:cNvPr>
          <p:cNvSpPr>
            <a:spLocks noGrp="1"/>
          </p:cNvSpPr>
          <p:nvPr>
            <p:ph type="body" idx="4294967295"/>
          </p:nvPr>
        </p:nvSpPr>
        <p:spPr>
          <a:xfrm>
            <a:off x="308230" y="303744"/>
            <a:ext cx="8650626" cy="737406"/>
          </a:xfrm>
        </p:spPr>
        <p:txBody>
          <a:bodyPr>
            <a:normAutofit/>
          </a:bodyPr>
          <a:lstStyle/>
          <a:p>
            <a:pPr marL="0" indent="0">
              <a:buNone/>
            </a:pPr>
            <a:r>
              <a:rPr lang="en-GB" sz="3600" b="1" dirty="0"/>
              <a:t>Further Thoughts: Templates</a:t>
            </a:r>
          </a:p>
        </p:txBody>
      </p:sp>
      <p:sp>
        <p:nvSpPr>
          <p:cNvPr id="3" name="Content Placeholder 2">
            <a:extLst>
              <a:ext uri="{FF2B5EF4-FFF2-40B4-BE49-F238E27FC236}">
                <a16:creationId xmlns:a16="http://schemas.microsoft.com/office/drawing/2014/main" id="{A2C14F27-8059-6EF9-0A74-B07D1C34396E}"/>
              </a:ext>
            </a:extLst>
          </p:cNvPr>
          <p:cNvSpPr>
            <a:spLocks noGrp="1"/>
          </p:cNvSpPr>
          <p:nvPr>
            <p:ph idx="4294967295"/>
          </p:nvPr>
        </p:nvSpPr>
        <p:spPr>
          <a:xfrm>
            <a:off x="679010" y="1609595"/>
            <a:ext cx="11072388" cy="3638809"/>
          </a:xfrm>
        </p:spPr>
        <p:txBody>
          <a:bodyPr/>
          <a:lstStyle/>
          <a:p>
            <a:r>
              <a:rPr lang="en-GB" dirty="0"/>
              <a:t>The template that is being amended is in the IGT CSEP </a:t>
            </a:r>
            <a:r>
              <a:rPr lang="en-GB" dirty="0" err="1"/>
              <a:t>NExA</a:t>
            </a:r>
            <a:r>
              <a:rPr lang="en-GB" dirty="0"/>
              <a:t> Table Procedures Document. Templates for Modifications, are all located in one place on the IGT UNC website providing easy and simple access.</a:t>
            </a:r>
          </a:p>
          <a:p>
            <a:r>
              <a:rPr lang="en-GB" dirty="0"/>
              <a:t>We would suggest that templates for IGT UNC should be located in a singular location, for the greatest ease of access. They do not need to be removed from where they currently reside, as this may cause unnecessary confusion. </a:t>
            </a:r>
          </a:p>
        </p:txBody>
      </p:sp>
      <p:sp>
        <p:nvSpPr>
          <p:cNvPr id="4" name="TextBox 3">
            <a:extLst>
              <a:ext uri="{FF2B5EF4-FFF2-40B4-BE49-F238E27FC236}">
                <a16:creationId xmlns:a16="http://schemas.microsoft.com/office/drawing/2014/main" id="{9874F5B1-6F8B-4FFC-5FBF-CD224803B5C7}"/>
              </a:ext>
            </a:extLst>
          </p:cNvPr>
          <p:cNvSpPr txBox="1"/>
          <p:nvPr/>
        </p:nvSpPr>
        <p:spPr>
          <a:xfrm>
            <a:off x="751438" y="6565623"/>
            <a:ext cx="1584356" cy="179209"/>
          </a:xfrm>
          <a:prstGeom prst="rect">
            <a:avLst/>
          </a:prstGeom>
          <a:solidFill>
            <a:srgbClr val="FFFFFF"/>
          </a:solidFill>
        </p:spPr>
        <p:txBody>
          <a:bodyPr wrap="square" rtlCol="0">
            <a:spAutoFit/>
          </a:bodyPr>
          <a:lstStyle/>
          <a:p>
            <a:endParaRPr lang="en-GB" dirty="0"/>
          </a:p>
        </p:txBody>
      </p:sp>
    </p:spTree>
    <p:extLst>
      <p:ext uri="{BB962C8B-B14F-4D97-AF65-F5344CB8AC3E}">
        <p14:creationId xmlns:p14="http://schemas.microsoft.com/office/powerpoint/2010/main" val="1176418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A849D5-9F0D-0159-B0E6-24BA4A6CE0AA}"/>
              </a:ext>
            </a:extLst>
          </p:cNvPr>
          <p:cNvSpPr>
            <a:spLocks noGrp="1"/>
          </p:cNvSpPr>
          <p:nvPr>
            <p:ph type="body" idx="4294967295"/>
          </p:nvPr>
        </p:nvSpPr>
        <p:spPr>
          <a:xfrm>
            <a:off x="317283" y="414520"/>
            <a:ext cx="4309038" cy="782674"/>
          </a:xfrm>
        </p:spPr>
        <p:txBody>
          <a:bodyPr>
            <a:normAutofit/>
          </a:bodyPr>
          <a:lstStyle/>
          <a:p>
            <a:pPr marL="0" indent="0">
              <a:buNone/>
            </a:pPr>
            <a:r>
              <a:rPr lang="en-GB" sz="3600" b="1" dirty="0">
                <a:solidFill>
                  <a:schemeClr val="bg1"/>
                </a:solidFill>
              </a:rPr>
              <a:t>Contact Information:</a:t>
            </a:r>
          </a:p>
        </p:txBody>
      </p:sp>
      <p:sp>
        <p:nvSpPr>
          <p:cNvPr id="3" name="Content Placeholder 2">
            <a:extLst>
              <a:ext uri="{FF2B5EF4-FFF2-40B4-BE49-F238E27FC236}">
                <a16:creationId xmlns:a16="http://schemas.microsoft.com/office/drawing/2014/main" id="{82EB4C2C-F0F7-F925-A494-F6C1C281413A}"/>
              </a:ext>
            </a:extLst>
          </p:cNvPr>
          <p:cNvSpPr txBox="1">
            <a:spLocks/>
          </p:cNvSpPr>
          <p:nvPr/>
        </p:nvSpPr>
        <p:spPr>
          <a:xfrm>
            <a:off x="317283" y="1115713"/>
            <a:ext cx="8650626" cy="1385433"/>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pt-BR" dirty="0">
                <a:solidFill>
                  <a:schemeClr val="bg1"/>
                </a:solidFill>
              </a:rPr>
              <a:t>Code Administrator: </a:t>
            </a:r>
            <a:r>
              <a:rPr lang="pt-BR" dirty="0">
                <a:solidFill>
                  <a:schemeClr val="accent4"/>
                </a:solidFill>
                <a:hlinkClick r:id="rId2">
                  <a:extLst>
                    <a:ext uri="{A12FA001-AC4F-418D-AE19-62706E023703}">
                      <ahyp:hlinkClr xmlns:ahyp="http://schemas.microsoft.com/office/drawing/2018/hyperlinkcolor" val="tx"/>
                    </a:ext>
                  </a:extLst>
                </a:hlinkClick>
              </a:rPr>
              <a:t>IGTUNC@talan.com</a:t>
            </a:r>
            <a:r>
              <a:rPr lang="pt-BR" dirty="0">
                <a:solidFill>
                  <a:schemeClr val="accent4"/>
                </a:solidFill>
              </a:rPr>
              <a:t>	</a:t>
            </a:r>
          </a:p>
          <a:p>
            <a:pPr marL="0" indent="0">
              <a:buFont typeface="Arial" pitchFamily="34"/>
              <a:buNone/>
            </a:pPr>
            <a:r>
              <a:rPr lang="pt-BR" dirty="0">
                <a:solidFill>
                  <a:schemeClr val="bg1"/>
                </a:solidFill>
              </a:rPr>
              <a:t>Proposer: </a:t>
            </a:r>
            <a:r>
              <a:rPr lang="pt-BR" dirty="0">
                <a:solidFill>
                  <a:schemeClr val="accent4"/>
                </a:solidFill>
                <a:hlinkClick r:id="rId3">
                  <a:extLst>
                    <a:ext uri="{A12FA001-AC4F-418D-AE19-62706E023703}">
                      <ahyp:hlinkClr xmlns:ahyp="http://schemas.microsoft.com/office/drawing/2018/hyperlinkcolor" val="tx"/>
                    </a:ext>
                  </a:extLst>
                </a:hlinkClick>
              </a:rPr>
              <a:t>aleksis.butler@bu-uk.co.uk</a:t>
            </a:r>
            <a:r>
              <a:rPr lang="pt-BR" dirty="0">
                <a:solidFill>
                  <a:schemeClr val="bg1"/>
                </a:solidFill>
              </a:rPr>
              <a:t>	</a:t>
            </a:r>
          </a:p>
        </p:txBody>
      </p:sp>
    </p:spTree>
    <p:extLst>
      <p:ext uri="{BB962C8B-B14F-4D97-AF65-F5344CB8AC3E}">
        <p14:creationId xmlns:p14="http://schemas.microsoft.com/office/powerpoint/2010/main" val="1920774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63AE312-CD43-02E8-78C5-E5B1EB9925CB}"/>
              </a:ext>
            </a:extLst>
          </p:cNvPr>
          <p:cNvSpPr>
            <a:spLocks noGrp="1"/>
          </p:cNvSpPr>
          <p:nvPr>
            <p:ph type="body" idx="4294967295"/>
          </p:nvPr>
        </p:nvSpPr>
        <p:spPr>
          <a:xfrm>
            <a:off x="190535" y="258475"/>
            <a:ext cx="7450590" cy="827941"/>
          </a:xfrm>
        </p:spPr>
        <p:txBody>
          <a:bodyPr>
            <a:normAutofit/>
          </a:bodyPr>
          <a:lstStyle/>
          <a:p>
            <a:pPr marL="0" indent="0">
              <a:buNone/>
            </a:pPr>
            <a:r>
              <a:rPr lang="en-GB" sz="3600" b="1" dirty="0"/>
              <a:t>Purpose of the Modification:</a:t>
            </a:r>
          </a:p>
        </p:txBody>
      </p:sp>
      <p:sp>
        <p:nvSpPr>
          <p:cNvPr id="7" name="Content Placeholder 6">
            <a:extLst>
              <a:ext uri="{FF2B5EF4-FFF2-40B4-BE49-F238E27FC236}">
                <a16:creationId xmlns:a16="http://schemas.microsoft.com/office/drawing/2014/main" id="{A379B6E8-19A3-F4F9-0EA5-B5942819FC16}"/>
              </a:ext>
            </a:extLst>
          </p:cNvPr>
          <p:cNvSpPr>
            <a:spLocks noGrp="1"/>
          </p:cNvSpPr>
          <p:nvPr>
            <p:ph idx="4294967295"/>
          </p:nvPr>
        </p:nvSpPr>
        <p:spPr>
          <a:xfrm>
            <a:off x="1770687" y="1609595"/>
            <a:ext cx="8650626" cy="3638809"/>
          </a:xfrm>
        </p:spPr>
        <p:txBody>
          <a:bodyPr/>
          <a:lstStyle/>
          <a:p>
            <a:pPr marL="0" indent="0">
              <a:buNone/>
            </a:pPr>
            <a:r>
              <a:rPr lang="en-GB" dirty="0"/>
              <a:t>This Modification looks to provide an update to the </a:t>
            </a:r>
            <a:r>
              <a:rPr lang="en-GB" dirty="0" err="1"/>
              <a:t>NExA</a:t>
            </a:r>
            <a:r>
              <a:rPr lang="en-GB" dirty="0"/>
              <a:t> tables, and some of the language used around the AQ Review process to provide greater clarity. This will be achieved by adding relevant dates to the </a:t>
            </a:r>
            <a:r>
              <a:rPr lang="en-GB" dirty="0" err="1"/>
              <a:t>NExA</a:t>
            </a:r>
            <a:r>
              <a:rPr lang="en-GB" dirty="0"/>
              <a:t> tables to provide time periods for which they are relevant, with further clarity added for when the document is ‘live’ or ‘proposed’. 	</a:t>
            </a:r>
          </a:p>
        </p:txBody>
      </p:sp>
      <p:sp>
        <p:nvSpPr>
          <p:cNvPr id="8" name="TextBox 7">
            <a:extLst>
              <a:ext uri="{FF2B5EF4-FFF2-40B4-BE49-F238E27FC236}">
                <a16:creationId xmlns:a16="http://schemas.microsoft.com/office/drawing/2014/main" id="{A678BDD6-9371-38C4-6290-4711D84D2D96}"/>
              </a:ext>
            </a:extLst>
          </p:cNvPr>
          <p:cNvSpPr txBox="1"/>
          <p:nvPr/>
        </p:nvSpPr>
        <p:spPr>
          <a:xfrm>
            <a:off x="751438" y="6565623"/>
            <a:ext cx="1584356" cy="179209"/>
          </a:xfrm>
          <a:prstGeom prst="rect">
            <a:avLst/>
          </a:prstGeom>
          <a:solidFill>
            <a:srgbClr val="FFFFFF"/>
          </a:solidFill>
        </p:spPr>
        <p:txBody>
          <a:bodyPr wrap="square" rtlCol="0">
            <a:spAutoFit/>
          </a:bodyPr>
          <a:lstStyle/>
          <a:p>
            <a:endParaRPr lang="en-GB" dirty="0"/>
          </a:p>
        </p:txBody>
      </p:sp>
    </p:spTree>
    <p:extLst>
      <p:ext uri="{BB962C8B-B14F-4D97-AF65-F5344CB8AC3E}">
        <p14:creationId xmlns:p14="http://schemas.microsoft.com/office/powerpoint/2010/main" val="3750001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EEFF1D-121E-0F47-B45F-B5B76B5425C5}"/>
              </a:ext>
            </a:extLst>
          </p:cNvPr>
          <p:cNvSpPr>
            <a:spLocks noGrp="1"/>
          </p:cNvSpPr>
          <p:nvPr>
            <p:ph type="body" idx="4294967295"/>
          </p:nvPr>
        </p:nvSpPr>
        <p:spPr>
          <a:xfrm>
            <a:off x="190535" y="195101"/>
            <a:ext cx="8650626" cy="746460"/>
          </a:xfrm>
        </p:spPr>
        <p:txBody>
          <a:bodyPr>
            <a:normAutofit/>
          </a:bodyPr>
          <a:lstStyle/>
          <a:p>
            <a:pPr marL="0" indent="0">
              <a:buNone/>
            </a:pPr>
            <a:r>
              <a:rPr lang="en-GB" sz="3600" b="1" dirty="0"/>
              <a:t>Context:</a:t>
            </a:r>
          </a:p>
        </p:txBody>
      </p:sp>
      <p:sp>
        <p:nvSpPr>
          <p:cNvPr id="3" name="Content Placeholder 2">
            <a:extLst>
              <a:ext uri="{FF2B5EF4-FFF2-40B4-BE49-F238E27FC236}">
                <a16:creationId xmlns:a16="http://schemas.microsoft.com/office/drawing/2014/main" id="{9269130C-0EA9-11EA-D7B7-8A6039C6F595}"/>
              </a:ext>
            </a:extLst>
          </p:cNvPr>
          <p:cNvSpPr>
            <a:spLocks noGrp="1"/>
          </p:cNvSpPr>
          <p:nvPr>
            <p:ph idx="4294967295"/>
          </p:nvPr>
        </p:nvSpPr>
        <p:spPr>
          <a:xfrm>
            <a:off x="563678" y="1225296"/>
            <a:ext cx="11064644" cy="5087504"/>
          </a:xfrm>
        </p:spPr>
        <p:txBody>
          <a:bodyPr>
            <a:normAutofit fontScale="92500" lnSpcReduction="10000"/>
          </a:bodyPr>
          <a:lstStyle/>
          <a:p>
            <a:r>
              <a:rPr lang="en-GB" dirty="0"/>
              <a:t>When undertaking an internal review of the </a:t>
            </a:r>
            <a:r>
              <a:rPr lang="en-GB" dirty="0" err="1"/>
              <a:t>NExA</a:t>
            </a:r>
            <a:r>
              <a:rPr lang="en-GB" dirty="0"/>
              <a:t> tables that had been shared for implementation in 2026, it became apparent that the table labelled ‘Current </a:t>
            </a:r>
            <a:r>
              <a:rPr lang="en-GB" dirty="0" err="1"/>
              <a:t>NExA</a:t>
            </a:r>
            <a:r>
              <a:rPr lang="en-GB" dirty="0"/>
              <a:t> AQ Values’ were incorrect and were in fact the values from the May 2022 review, for implementation for February 2023. </a:t>
            </a:r>
          </a:p>
          <a:p>
            <a:r>
              <a:rPr lang="en-GB" dirty="0"/>
              <a:t>This led to a discussion with the Independent Networks Association (INA), and the IGT UNC Code Administrator to find a solution to address this issue. A clear and obvious solution appeared as providing clear dates on the documentation as to when the values are valid to and from. This will provide the necessary clarity and hopefully prevent incidences like this happening again. </a:t>
            </a:r>
          </a:p>
          <a:p>
            <a:r>
              <a:rPr lang="en-GB" dirty="0"/>
              <a:t>It should be noted that, despite the ‘Current </a:t>
            </a:r>
            <a:r>
              <a:rPr lang="en-GB" dirty="0" err="1"/>
              <a:t>NExA</a:t>
            </a:r>
            <a:r>
              <a:rPr lang="en-GB" dirty="0"/>
              <a:t> AQ Values’ being incorrect, </a:t>
            </a:r>
            <a:r>
              <a:rPr lang="en-GB" b="1" dirty="0"/>
              <a:t>the table titled ‘Review Values All IGTs’ has been consistently correct, thus meaning that there have been no erroneous AQ Values implemented because of this error.</a:t>
            </a:r>
          </a:p>
          <a:p>
            <a:pPr marL="0" indent="0">
              <a:buNone/>
            </a:pPr>
            <a:endParaRPr lang="en-GB" dirty="0"/>
          </a:p>
        </p:txBody>
      </p:sp>
      <p:sp>
        <p:nvSpPr>
          <p:cNvPr id="4" name="TextBox 3">
            <a:extLst>
              <a:ext uri="{FF2B5EF4-FFF2-40B4-BE49-F238E27FC236}">
                <a16:creationId xmlns:a16="http://schemas.microsoft.com/office/drawing/2014/main" id="{686BCD72-DFCF-BABE-CF2D-69711DE3846D}"/>
              </a:ext>
            </a:extLst>
          </p:cNvPr>
          <p:cNvSpPr txBox="1"/>
          <p:nvPr/>
        </p:nvSpPr>
        <p:spPr>
          <a:xfrm>
            <a:off x="751438" y="6565623"/>
            <a:ext cx="1584356" cy="179209"/>
          </a:xfrm>
          <a:prstGeom prst="rect">
            <a:avLst/>
          </a:prstGeom>
          <a:solidFill>
            <a:srgbClr val="FFFFFF"/>
          </a:solidFill>
        </p:spPr>
        <p:txBody>
          <a:bodyPr wrap="square" rtlCol="0">
            <a:spAutoFit/>
          </a:bodyPr>
          <a:lstStyle/>
          <a:p>
            <a:endParaRPr lang="en-GB" dirty="0"/>
          </a:p>
        </p:txBody>
      </p:sp>
    </p:spTree>
    <p:extLst>
      <p:ext uri="{BB962C8B-B14F-4D97-AF65-F5344CB8AC3E}">
        <p14:creationId xmlns:p14="http://schemas.microsoft.com/office/powerpoint/2010/main" val="2020121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1A66C26B-383F-DCA2-D707-E33ADFA8BE01}"/>
              </a:ext>
            </a:extLst>
          </p:cNvPr>
          <p:cNvSpPr txBox="1">
            <a:spLocks/>
          </p:cNvSpPr>
          <p:nvPr/>
        </p:nvSpPr>
        <p:spPr>
          <a:xfrm>
            <a:off x="118107" y="167941"/>
            <a:ext cx="8650626" cy="642344"/>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en-GB" sz="3600" b="1"/>
              <a:t>Evidence: </a:t>
            </a:r>
            <a:endParaRPr lang="en-GB" sz="3600" b="1" dirty="0"/>
          </a:p>
        </p:txBody>
      </p:sp>
      <p:pic>
        <p:nvPicPr>
          <p:cNvPr id="6" name="Picture 5">
            <a:extLst>
              <a:ext uri="{FF2B5EF4-FFF2-40B4-BE49-F238E27FC236}">
                <a16:creationId xmlns:a16="http://schemas.microsoft.com/office/drawing/2014/main" id="{2DC59A83-E870-BDB8-D248-7638F055BE70}"/>
              </a:ext>
            </a:extLst>
          </p:cNvPr>
          <p:cNvPicPr>
            <a:picLocks noChangeAspect="1"/>
          </p:cNvPicPr>
          <p:nvPr/>
        </p:nvPicPr>
        <p:blipFill>
          <a:blip r:embed="rId2"/>
          <a:srcRect l="2247" t="5841" r="1912" b="1054"/>
          <a:stretch>
            <a:fillRect/>
          </a:stretch>
        </p:blipFill>
        <p:spPr>
          <a:xfrm>
            <a:off x="200026" y="906761"/>
            <a:ext cx="3492500" cy="2522239"/>
          </a:xfrm>
          <a:prstGeom prst="rect">
            <a:avLst/>
          </a:prstGeom>
        </p:spPr>
      </p:pic>
      <p:pic>
        <p:nvPicPr>
          <p:cNvPr id="8" name="Picture 7">
            <a:extLst>
              <a:ext uri="{FF2B5EF4-FFF2-40B4-BE49-F238E27FC236}">
                <a16:creationId xmlns:a16="http://schemas.microsoft.com/office/drawing/2014/main" id="{55F15905-6FCC-1B7F-0FEB-69778DB338B8}"/>
              </a:ext>
            </a:extLst>
          </p:cNvPr>
          <p:cNvPicPr>
            <a:picLocks noChangeAspect="1"/>
          </p:cNvPicPr>
          <p:nvPr/>
        </p:nvPicPr>
        <p:blipFill>
          <a:blip r:embed="rId3"/>
          <a:srcRect l="1851" t="3202" r="1770" b="25953"/>
          <a:stretch>
            <a:fillRect/>
          </a:stretch>
        </p:blipFill>
        <p:spPr>
          <a:xfrm>
            <a:off x="200026" y="3400425"/>
            <a:ext cx="3517253" cy="1544955"/>
          </a:xfrm>
          <a:prstGeom prst="rect">
            <a:avLst/>
          </a:prstGeom>
        </p:spPr>
      </p:pic>
      <p:pic>
        <p:nvPicPr>
          <p:cNvPr id="10" name="Picture 9">
            <a:extLst>
              <a:ext uri="{FF2B5EF4-FFF2-40B4-BE49-F238E27FC236}">
                <a16:creationId xmlns:a16="http://schemas.microsoft.com/office/drawing/2014/main" id="{F93FF9E4-3F6E-EBA3-A0F6-2C8AAA79D136}"/>
              </a:ext>
            </a:extLst>
          </p:cNvPr>
          <p:cNvPicPr>
            <a:picLocks noChangeAspect="1"/>
          </p:cNvPicPr>
          <p:nvPr/>
        </p:nvPicPr>
        <p:blipFill>
          <a:blip r:embed="rId4"/>
          <a:srcRect l="281" t="1737" r="450"/>
          <a:stretch>
            <a:fillRect/>
          </a:stretch>
        </p:blipFill>
        <p:spPr>
          <a:xfrm>
            <a:off x="200026" y="4945380"/>
            <a:ext cx="3492500" cy="1520267"/>
          </a:xfrm>
          <a:prstGeom prst="rect">
            <a:avLst/>
          </a:prstGeom>
        </p:spPr>
      </p:pic>
      <p:sp>
        <p:nvSpPr>
          <p:cNvPr id="11" name="TextBox 10">
            <a:extLst>
              <a:ext uri="{FF2B5EF4-FFF2-40B4-BE49-F238E27FC236}">
                <a16:creationId xmlns:a16="http://schemas.microsoft.com/office/drawing/2014/main" id="{3DE8990D-1C86-63B4-6B25-5C02A3CA324D}"/>
              </a:ext>
            </a:extLst>
          </p:cNvPr>
          <p:cNvSpPr txBox="1"/>
          <p:nvPr/>
        </p:nvSpPr>
        <p:spPr>
          <a:xfrm>
            <a:off x="652378" y="6600454"/>
            <a:ext cx="1584356" cy="179209"/>
          </a:xfrm>
          <a:prstGeom prst="rect">
            <a:avLst/>
          </a:prstGeom>
          <a:solidFill>
            <a:srgbClr val="FFFFFF"/>
          </a:solidFill>
        </p:spPr>
        <p:txBody>
          <a:bodyPr wrap="square" rtlCol="0">
            <a:spAutoFit/>
          </a:bodyPr>
          <a:lstStyle/>
          <a:p>
            <a:endParaRPr lang="en-GB" dirty="0"/>
          </a:p>
        </p:txBody>
      </p:sp>
      <p:pic>
        <p:nvPicPr>
          <p:cNvPr id="12" name="Graphic 11" descr="Checkmark with solid fill">
            <a:extLst>
              <a:ext uri="{FF2B5EF4-FFF2-40B4-BE49-F238E27FC236}">
                <a16:creationId xmlns:a16="http://schemas.microsoft.com/office/drawing/2014/main" id="{FF5FBC74-3EA7-413F-5960-076FEA3C2B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35641" y="1582929"/>
            <a:ext cx="513769" cy="522426"/>
          </a:xfrm>
          <a:prstGeom prst="rect">
            <a:avLst/>
          </a:prstGeom>
        </p:spPr>
      </p:pic>
      <p:pic>
        <p:nvPicPr>
          <p:cNvPr id="13" name="Graphic 12" descr="Close with solid fill">
            <a:extLst>
              <a:ext uri="{FF2B5EF4-FFF2-40B4-BE49-F238E27FC236}">
                <a16:creationId xmlns:a16="http://schemas.microsoft.com/office/drawing/2014/main" id="{2735C5BA-977D-849A-2A6B-766B00FE5A4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81874" y="3417894"/>
            <a:ext cx="439094" cy="439094"/>
          </a:xfrm>
          <a:prstGeom prst="rect">
            <a:avLst/>
          </a:prstGeom>
        </p:spPr>
      </p:pic>
      <p:pic>
        <p:nvPicPr>
          <p:cNvPr id="15" name="Graphic 14" descr="Close with solid fill">
            <a:extLst>
              <a:ext uri="{FF2B5EF4-FFF2-40B4-BE49-F238E27FC236}">
                <a16:creationId xmlns:a16="http://schemas.microsoft.com/office/drawing/2014/main" id="{0584DD61-20AC-AC67-4F3C-5D605A92956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435641" y="4810573"/>
            <a:ext cx="439094" cy="439094"/>
          </a:xfrm>
          <a:prstGeom prst="rect">
            <a:avLst/>
          </a:prstGeom>
        </p:spPr>
      </p:pic>
      <p:sp>
        <p:nvSpPr>
          <p:cNvPr id="17" name="Content Placeholder 2">
            <a:extLst>
              <a:ext uri="{FF2B5EF4-FFF2-40B4-BE49-F238E27FC236}">
                <a16:creationId xmlns:a16="http://schemas.microsoft.com/office/drawing/2014/main" id="{CF5D42B7-7BE4-77D6-9FE3-A75789520D43}"/>
              </a:ext>
            </a:extLst>
          </p:cNvPr>
          <p:cNvSpPr>
            <a:spLocks noGrp="1"/>
          </p:cNvSpPr>
          <p:nvPr>
            <p:ph idx="4294967295"/>
          </p:nvPr>
        </p:nvSpPr>
        <p:spPr>
          <a:xfrm>
            <a:off x="4716855" y="1225296"/>
            <a:ext cx="7179398" cy="5087504"/>
          </a:xfrm>
        </p:spPr>
        <p:txBody>
          <a:bodyPr>
            <a:normAutofit/>
          </a:bodyPr>
          <a:lstStyle/>
          <a:p>
            <a:r>
              <a:rPr lang="en-GB" dirty="0"/>
              <a:t>The tables to the left of the slide are from the AQ Review exercise that was undertaken this year and shared with parties of the IGT UNC.  </a:t>
            </a:r>
          </a:p>
          <a:p>
            <a:r>
              <a:rPr lang="en-GB" dirty="0"/>
              <a:t>The table labelled ‘Current </a:t>
            </a:r>
            <a:r>
              <a:rPr lang="en-GB" dirty="0" err="1"/>
              <a:t>NExA</a:t>
            </a:r>
            <a:r>
              <a:rPr lang="en-GB" dirty="0"/>
              <a:t> AQ Values’, is incorrect – it does not show the values that are currently in place as implemented last year. </a:t>
            </a:r>
          </a:p>
          <a:p>
            <a:r>
              <a:rPr lang="en-GB" dirty="0"/>
              <a:t>This has a knock-on effect with the variation table, as the variance is done with incorrect ‘current’ values, and the new collation values for next year. </a:t>
            </a:r>
          </a:p>
        </p:txBody>
      </p:sp>
    </p:spTree>
    <p:extLst>
      <p:ext uri="{BB962C8B-B14F-4D97-AF65-F5344CB8AC3E}">
        <p14:creationId xmlns:p14="http://schemas.microsoft.com/office/powerpoint/2010/main" val="2417368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66F938-5951-8E69-D414-B536307D6956}"/>
              </a:ext>
            </a:extLst>
          </p:cNvPr>
          <p:cNvSpPr>
            <a:spLocks noGrp="1"/>
          </p:cNvSpPr>
          <p:nvPr>
            <p:ph type="body" idx="4294967295"/>
          </p:nvPr>
        </p:nvSpPr>
        <p:spPr>
          <a:xfrm>
            <a:off x="217695" y="195102"/>
            <a:ext cx="8650626" cy="601604"/>
          </a:xfrm>
        </p:spPr>
        <p:txBody>
          <a:bodyPr>
            <a:normAutofit/>
          </a:bodyPr>
          <a:lstStyle/>
          <a:p>
            <a:pPr marL="0" indent="0">
              <a:buNone/>
            </a:pPr>
            <a:r>
              <a:rPr lang="en-GB" sz="3600" b="1" dirty="0"/>
              <a:t>Where did it start?</a:t>
            </a:r>
          </a:p>
        </p:txBody>
      </p:sp>
      <p:sp>
        <p:nvSpPr>
          <p:cNvPr id="3" name="Content Placeholder 2">
            <a:extLst>
              <a:ext uri="{FF2B5EF4-FFF2-40B4-BE49-F238E27FC236}">
                <a16:creationId xmlns:a16="http://schemas.microsoft.com/office/drawing/2014/main" id="{420E5F96-8A04-FDB7-D556-375CDE45100A}"/>
              </a:ext>
            </a:extLst>
          </p:cNvPr>
          <p:cNvSpPr>
            <a:spLocks noGrp="1"/>
          </p:cNvSpPr>
          <p:nvPr>
            <p:ph idx="4294967295"/>
          </p:nvPr>
        </p:nvSpPr>
        <p:spPr>
          <a:xfrm>
            <a:off x="6907795" y="1358021"/>
            <a:ext cx="5166510" cy="4716854"/>
          </a:xfrm>
        </p:spPr>
        <p:txBody>
          <a:bodyPr>
            <a:normAutofit/>
          </a:bodyPr>
          <a:lstStyle/>
          <a:p>
            <a:r>
              <a:rPr lang="en-GB" dirty="0"/>
              <a:t>The ‘Current’ </a:t>
            </a:r>
            <a:r>
              <a:rPr lang="en-GB" dirty="0" err="1"/>
              <a:t>NExA</a:t>
            </a:r>
            <a:r>
              <a:rPr lang="en-GB" dirty="0"/>
              <a:t> AQ Values were accurate for the AQ Review exercise that took place in May 2023. </a:t>
            </a:r>
          </a:p>
          <a:p>
            <a:r>
              <a:rPr lang="en-GB" dirty="0"/>
              <a:t>The values shown to the left were the ‘current’ values for the time – having been collated in May 2022.</a:t>
            </a:r>
          </a:p>
          <a:p>
            <a:r>
              <a:rPr lang="en-GB" dirty="0"/>
              <a:t>However, they had not been updated since then due to a work process error. </a:t>
            </a:r>
          </a:p>
        </p:txBody>
      </p:sp>
      <p:pic>
        <p:nvPicPr>
          <p:cNvPr id="5" name="Picture 4">
            <a:extLst>
              <a:ext uri="{FF2B5EF4-FFF2-40B4-BE49-F238E27FC236}">
                <a16:creationId xmlns:a16="http://schemas.microsoft.com/office/drawing/2014/main" id="{3AA30DAD-0196-97DC-E462-78348E0B6668}"/>
              </a:ext>
            </a:extLst>
          </p:cNvPr>
          <p:cNvPicPr>
            <a:picLocks noChangeAspect="1"/>
          </p:cNvPicPr>
          <p:nvPr/>
        </p:nvPicPr>
        <p:blipFill>
          <a:blip r:embed="rId2"/>
          <a:stretch>
            <a:fillRect/>
          </a:stretch>
        </p:blipFill>
        <p:spPr>
          <a:xfrm>
            <a:off x="117695" y="1919821"/>
            <a:ext cx="6620499" cy="3335264"/>
          </a:xfrm>
          <a:prstGeom prst="rect">
            <a:avLst/>
          </a:prstGeom>
        </p:spPr>
      </p:pic>
      <p:sp>
        <p:nvSpPr>
          <p:cNvPr id="6" name="TextBox 5">
            <a:extLst>
              <a:ext uri="{FF2B5EF4-FFF2-40B4-BE49-F238E27FC236}">
                <a16:creationId xmlns:a16="http://schemas.microsoft.com/office/drawing/2014/main" id="{8556E306-9C61-46CA-5591-7E93294865F7}"/>
              </a:ext>
            </a:extLst>
          </p:cNvPr>
          <p:cNvSpPr txBox="1"/>
          <p:nvPr/>
        </p:nvSpPr>
        <p:spPr>
          <a:xfrm>
            <a:off x="751438" y="6565623"/>
            <a:ext cx="1584356" cy="179209"/>
          </a:xfrm>
          <a:prstGeom prst="rect">
            <a:avLst/>
          </a:prstGeom>
          <a:solidFill>
            <a:srgbClr val="FFFFFF"/>
          </a:solidFill>
        </p:spPr>
        <p:txBody>
          <a:bodyPr wrap="square" rtlCol="0">
            <a:spAutoFit/>
          </a:bodyPr>
          <a:lstStyle/>
          <a:p>
            <a:endParaRPr lang="en-GB" dirty="0"/>
          </a:p>
        </p:txBody>
      </p:sp>
    </p:spTree>
    <p:extLst>
      <p:ext uri="{BB962C8B-B14F-4D97-AF65-F5344CB8AC3E}">
        <p14:creationId xmlns:p14="http://schemas.microsoft.com/office/powerpoint/2010/main" val="2170697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0E8E5F03-6651-14AE-FE1C-7979A300999C}"/>
              </a:ext>
            </a:extLst>
          </p:cNvPr>
          <p:cNvSpPr txBox="1">
            <a:spLocks/>
          </p:cNvSpPr>
          <p:nvPr/>
        </p:nvSpPr>
        <p:spPr>
          <a:xfrm>
            <a:off x="217695" y="195102"/>
            <a:ext cx="8650626" cy="601604"/>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en-GB" sz="3600" b="1" dirty="0"/>
              <a:t>How should it have looked? </a:t>
            </a:r>
          </a:p>
        </p:txBody>
      </p:sp>
      <p:sp>
        <p:nvSpPr>
          <p:cNvPr id="5" name="TextBox 4">
            <a:extLst>
              <a:ext uri="{FF2B5EF4-FFF2-40B4-BE49-F238E27FC236}">
                <a16:creationId xmlns:a16="http://schemas.microsoft.com/office/drawing/2014/main" id="{7CD17F5E-65B3-D323-D149-8FF356E1F770}"/>
              </a:ext>
            </a:extLst>
          </p:cNvPr>
          <p:cNvSpPr txBox="1"/>
          <p:nvPr/>
        </p:nvSpPr>
        <p:spPr>
          <a:xfrm>
            <a:off x="751438" y="6565623"/>
            <a:ext cx="1584356" cy="179209"/>
          </a:xfrm>
          <a:prstGeom prst="rect">
            <a:avLst/>
          </a:prstGeom>
          <a:solidFill>
            <a:srgbClr val="FFFFFF"/>
          </a:solidFill>
        </p:spPr>
        <p:txBody>
          <a:bodyPr wrap="square" rtlCol="0">
            <a:spAutoFit/>
          </a:bodyPr>
          <a:lstStyle/>
          <a:p>
            <a:endParaRPr lang="en-GB" dirty="0"/>
          </a:p>
        </p:txBody>
      </p:sp>
      <p:pic>
        <p:nvPicPr>
          <p:cNvPr id="6" name="Picture 5">
            <a:extLst>
              <a:ext uri="{FF2B5EF4-FFF2-40B4-BE49-F238E27FC236}">
                <a16:creationId xmlns:a16="http://schemas.microsoft.com/office/drawing/2014/main" id="{54B930FC-D4BC-B820-D1DD-6E3BEF5AF8BD}"/>
              </a:ext>
            </a:extLst>
          </p:cNvPr>
          <p:cNvPicPr>
            <a:picLocks noChangeAspect="1"/>
          </p:cNvPicPr>
          <p:nvPr/>
        </p:nvPicPr>
        <p:blipFill>
          <a:blip r:embed="rId2"/>
          <a:srcRect l="2247" t="5841" r="1912" b="1054"/>
          <a:stretch>
            <a:fillRect/>
          </a:stretch>
        </p:blipFill>
        <p:spPr>
          <a:xfrm>
            <a:off x="200026" y="906761"/>
            <a:ext cx="3492500" cy="2522239"/>
          </a:xfrm>
          <a:prstGeom prst="rect">
            <a:avLst/>
          </a:prstGeom>
        </p:spPr>
      </p:pic>
      <p:pic>
        <p:nvPicPr>
          <p:cNvPr id="8" name="Picture 7">
            <a:extLst>
              <a:ext uri="{FF2B5EF4-FFF2-40B4-BE49-F238E27FC236}">
                <a16:creationId xmlns:a16="http://schemas.microsoft.com/office/drawing/2014/main" id="{C36C039E-1210-C9D2-A8E8-70EEFA59BCE1}"/>
              </a:ext>
            </a:extLst>
          </p:cNvPr>
          <p:cNvPicPr>
            <a:picLocks noChangeAspect="1"/>
          </p:cNvPicPr>
          <p:nvPr/>
        </p:nvPicPr>
        <p:blipFill>
          <a:blip r:embed="rId3"/>
          <a:srcRect l="314" t="1042" r="966" b="21526"/>
          <a:stretch>
            <a:fillRect/>
          </a:stretch>
        </p:blipFill>
        <p:spPr>
          <a:xfrm>
            <a:off x="206615" y="3418774"/>
            <a:ext cx="3474830" cy="1507802"/>
          </a:xfrm>
          <a:prstGeom prst="rect">
            <a:avLst/>
          </a:prstGeom>
        </p:spPr>
      </p:pic>
      <p:pic>
        <p:nvPicPr>
          <p:cNvPr id="10" name="Picture 9">
            <a:extLst>
              <a:ext uri="{FF2B5EF4-FFF2-40B4-BE49-F238E27FC236}">
                <a16:creationId xmlns:a16="http://schemas.microsoft.com/office/drawing/2014/main" id="{E544D6B3-13D6-C459-EDE5-38BF5A8BFF26}"/>
              </a:ext>
            </a:extLst>
          </p:cNvPr>
          <p:cNvPicPr>
            <a:picLocks noChangeAspect="1"/>
          </p:cNvPicPr>
          <p:nvPr/>
        </p:nvPicPr>
        <p:blipFill>
          <a:blip r:embed="rId4"/>
          <a:stretch>
            <a:fillRect/>
          </a:stretch>
        </p:blipFill>
        <p:spPr>
          <a:xfrm>
            <a:off x="200026" y="4926576"/>
            <a:ext cx="3508059" cy="1493274"/>
          </a:xfrm>
          <a:prstGeom prst="rect">
            <a:avLst/>
          </a:prstGeom>
        </p:spPr>
      </p:pic>
      <p:pic>
        <p:nvPicPr>
          <p:cNvPr id="11" name="Graphic 10" descr="Checkmark with solid fill">
            <a:extLst>
              <a:ext uri="{FF2B5EF4-FFF2-40B4-BE49-F238E27FC236}">
                <a16:creationId xmlns:a16="http://schemas.microsoft.com/office/drawing/2014/main" id="{585D143A-CD2A-12B8-0E8A-99068AB3A3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35641" y="1582929"/>
            <a:ext cx="513769" cy="522426"/>
          </a:xfrm>
          <a:prstGeom prst="rect">
            <a:avLst/>
          </a:prstGeom>
        </p:spPr>
      </p:pic>
      <p:pic>
        <p:nvPicPr>
          <p:cNvPr id="12" name="Graphic 11" descr="Checkmark with solid fill">
            <a:extLst>
              <a:ext uri="{FF2B5EF4-FFF2-40B4-BE49-F238E27FC236}">
                <a16:creationId xmlns:a16="http://schemas.microsoft.com/office/drawing/2014/main" id="{06920FA0-0739-9D0F-8717-5A3C70B445B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94602" y="3221031"/>
            <a:ext cx="513769" cy="522426"/>
          </a:xfrm>
          <a:prstGeom prst="rect">
            <a:avLst/>
          </a:prstGeom>
        </p:spPr>
      </p:pic>
      <p:pic>
        <p:nvPicPr>
          <p:cNvPr id="13" name="Graphic 12" descr="Checkmark with solid fill">
            <a:extLst>
              <a:ext uri="{FF2B5EF4-FFF2-40B4-BE49-F238E27FC236}">
                <a16:creationId xmlns:a16="http://schemas.microsoft.com/office/drawing/2014/main" id="{3119722A-AB39-B818-78CE-97ADC2130B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24560" y="4738250"/>
            <a:ext cx="513769" cy="522426"/>
          </a:xfrm>
          <a:prstGeom prst="rect">
            <a:avLst/>
          </a:prstGeom>
        </p:spPr>
      </p:pic>
      <p:sp>
        <p:nvSpPr>
          <p:cNvPr id="16" name="Content Placeholder 2">
            <a:extLst>
              <a:ext uri="{FF2B5EF4-FFF2-40B4-BE49-F238E27FC236}">
                <a16:creationId xmlns:a16="http://schemas.microsoft.com/office/drawing/2014/main" id="{8CA83BD0-78DE-EC8B-2FC6-0E5FA4003C33}"/>
              </a:ext>
            </a:extLst>
          </p:cNvPr>
          <p:cNvSpPr>
            <a:spLocks noGrp="1"/>
          </p:cNvSpPr>
          <p:nvPr>
            <p:ph idx="4294967295"/>
          </p:nvPr>
        </p:nvSpPr>
        <p:spPr>
          <a:xfrm>
            <a:off x="4390931" y="1199705"/>
            <a:ext cx="7179398" cy="5087504"/>
          </a:xfrm>
        </p:spPr>
        <p:txBody>
          <a:bodyPr>
            <a:normAutofit/>
          </a:bodyPr>
          <a:lstStyle/>
          <a:p>
            <a:r>
              <a:rPr lang="en-GB" dirty="0"/>
              <a:t>The tables on the left have been updated to reflect the correct values. </a:t>
            </a:r>
          </a:p>
          <a:p>
            <a:r>
              <a:rPr lang="en-GB" dirty="0"/>
              <a:t>The top table – the collation of all IGT AQ Values – has been consistently correct. No changes made.</a:t>
            </a:r>
          </a:p>
          <a:p>
            <a:r>
              <a:rPr lang="en-GB" dirty="0"/>
              <a:t>The middle table – the ‘current’ </a:t>
            </a:r>
            <a:r>
              <a:rPr lang="en-GB" dirty="0" err="1"/>
              <a:t>NExA</a:t>
            </a:r>
            <a:r>
              <a:rPr lang="en-GB" dirty="0"/>
              <a:t> AQ values – has been updated to show the collation figures agreed last year. </a:t>
            </a:r>
          </a:p>
          <a:p>
            <a:r>
              <a:rPr lang="en-GB" dirty="0"/>
              <a:t>The bottom table – the variation – shows what the variation would be now: 4.9%. </a:t>
            </a:r>
          </a:p>
          <a:p>
            <a:pPr lvl="1"/>
            <a:r>
              <a:rPr lang="en-GB" dirty="0"/>
              <a:t>In comparison the incorrect table shown earlier would indicate a 13.8% variance. </a:t>
            </a:r>
          </a:p>
        </p:txBody>
      </p:sp>
    </p:spTree>
    <p:extLst>
      <p:ext uri="{BB962C8B-B14F-4D97-AF65-F5344CB8AC3E}">
        <p14:creationId xmlns:p14="http://schemas.microsoft.com/office/powerpoint/2010/main" val="926205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FF1676-9560-0D81-B484-73003F3971B1}"/>
              </a:ext>
            </a:extLst>
          </p:cNvPr>
          <p:cNvSpPr>
            <a:spLocks noGrp="1"/>
          </p:cNvSpPr>
          <p:nvPr>
            <p:ph idx="4294967295"/>
          </p:nvPr>
        </p:nvSpPr>
        <p:spPr>
          <a:xfrm>
            <a:off x="5993394" y="1358020"/>
            <a:ext cx="5893807" cy="4879817"/>
          </a:xfrm>
        </p:spPr>
        <p:txBody>
          <a:bodyPr>
            <a:normAutofit/>
          </a:bodyPr>
          <a:lstStyle/>
          <a:p>
            <a:pPr>
              <a:buFont typeface="Arial" panose="020B0604020202020204" pitchFamily="34" charset="0"/>
              <a:buChar char="•"/>
            </a:pPr>
            <a:r>
              <a:rPr lang="en-GB" dirty="0"/>
              <a:t>The correct ‘current’ values can be found from last years (2024) AQ Review exercise – shown to the left.</a:t>
            </a:r>
          </a:p>
          <a:p>
            <a:pPr>
              <a:buFont typeface="Arial" panose="020B0604020202020204" pitchFamily="34" charset="0"/>
              <a:buChar char="•"/>
            </a:pPr>
            <a:r>
              <a:rPr lang="en-GB" dirty="0"/>
              <a:t>The variation was done using the existing template available on the IGT CSEP </a:t>
            </a:r>
            <a:r>
              <a:rPr lang="en-GB" dirty="0" err="1"/>
              <a:t>NExA</a:t>
            </a:r>
            <a:r>
              <a:rPr lang="en-GB" dirty="0"/>
              <a:t> Table Procedures Document using the actual ‘current’ values against the new collated values.</a:t>
            </a:r>
          </a:p>
          <a:p>
            <a:pPr>
              <a:buFont typeface="Arial" panose="020B0604020202020204" pitchFamily="34" charset="0"/>
              <a:buChar char="•"/>
            </a:pPr>
            <a:r>
              <a:rPr lang="en-GB" dirty="0"/>
              <a:t>The next slides will detail how we can make the tables clearer.</a:t>
            </a:r>
          </a:p>
        </p:txBody>
      </p:sp>
      <p:sp>
        <p:nvSpPr>
          <p:cNvPr id="4" name="Text Placeholder 1">
            <a:extLst>
              <a:ext uri="{FF2B5EF4-FFF2-40B4-BE49-F238E27FC236}">
                <a16:creationId xmlns:a16="http://schemas.microsoft.com/office/drawing/2014/main" id="{989EC3EE-7F85-8DFE-F1B7-9BB2C8EC1B9A}"/>
              </a:ext>
            </a:extLst>
          </p:cNvPr>
          <p:cNvSpPr txBox="1">
            <a:spLocks/>
          </p:cNvSpPr>
          <p:nvPr/>
        </p:nvSpPr>
        <p:spPr>
          <a:xfrm>
            <a:off x="217695" y="195102"/>
            <a:ext cx="8650626" cy="601604"/>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203261"/>
                </a:solidFill>
                <a:uFillTx/>
                <a:latin typeface="Titillium Web" pitchFamily="2"/>
                <a:cs typeface="Arial" pitchFamily="34"/>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203261"/>
                </a:solidFill>
                <a:uFillTx/>
                <a:latin typeface="Titillium Web" pitchFamily="2"/>
                <a:cs typeface="Arial" pitchFamily="34"/>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203261"/>
                </a:solidFill>
                <a:uFillTx/>
                <a:latin typeface="Titillium Web" pitchFamily="2"/>
                <a:cs typeface="Arial" pitchFamily="34"/>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203261"/>
                </a:solidFill>
                <a:uFillTx/>
                <a:latin typeface="Titillium Web" pitchFamily="2"/>
                <a:cs typeface="Arial" pitchFamily="34"/>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en-GB" sz="3600" b="1" dirty="0"/>
              <a:t>Where have the correct values come from?</a:t>
            </a:r>
          </a:p>
        </p:txBody>
      </p:sp>
      <p:pic>
        <p:nvPicPr>
          <p:cNvPr id="6" name="Picture 5">
            <a:extLst>
              <a:ext uri="{FF2B5EF4-FFF2-40B4-BE49-F238E27FC236}">
                <a16:creationId xmlns:a16="http://schemas.microsoft.com/office/drawing/2014/main" id="{A26D41FD-ADBB-CDB6-0F57-6340EE6923B7}"/>
              </a:ext>
            </a:extLst>
          </p:cNvPr>
          <p:cNvPicPr>
            <a:picLocks noChangeAspect="1"/>
          </p:cNvPicPr>
          <p:nvPr/>
        </p:nvPicPr>
        <p:blipFill>
          <a:blip r:embed="rId2"/>
          <a:srcRect l="4977" t="6550" r="4084" b="2243"/>
          <a:stretch>
            <a:fillRect/>
          </a:stretch>
        </p:blipFill>
        <p:spPr>
          <a:xfrm>
            <a:off x="751438" y="1124894"/>
            <a:ext cx="4988459" cy="2883278"/>
          </a:xfrm>
          <a:prstGeom prst="rect">
            <a:avLst/>
          </a:prstGeom>
        </p:spPr>
      </p:pic>
      <p:sp>
        <p:nvSpPr>
          <p:cNvPr id="7" name="TextBox 6">
            <a:extLst>
              <a:ext uri="{FF2B5EF4-FFF2-40B4-BE49-F238E27FC236}">
                <a16:creationId xmlns:a16="http://schemas.microsoft.com/office/drawing/2014/main" id="{3FE68FB1-5ACF-4397-F01F-75ADD38C3C4F}"/>
              </a:ext>
            </a:extLst>
          </p:cNvPr>
          <p:cNvSpPr txBox="1"/>
          <p:nvPr/>
        </p:nvSpPr>
        <p:spPr>
          <a:xfrm>
            <a:off x="751438" y="6565623"/>
            <a:ext cx="1584356" cy="179209"/>
          </a:xfrm>
          <a:prstGeom prst="rect">
            <a:avLst/>
          </a:prstGeom>
          <a:solidFill>
            <a:srgbClr val="FFFFFF"/>
          </a:solidFill>
        </p:spPr>
        <p:txBody>
          <a:bodyPr wrap="square" rtlCol="0">
            <a:spAutoFit/>
          </a:bodyPr>
          <a:lstStyle/>
          <a:p>
            <a:endParaRPr lang="en-GB" dirty="0"/>
          </a:p>
        </p:txBody>
      </p:sp>
      <p:pic>
        <p:nvPicPr>
          <p:cNvPr id="8" name="Picture 7">
            <a:extLst>
              <a:ext uri="{FF2B5EF4-FFF2-40B4-BE49-F238E27FC236}">
                <a16:creationId xmlns:a16="http://schemas.microsoft.com/office/drawing/2014/main" id="{C7E5F0F4-E110-FD3E-EEAD-3BE0FF836089}"/>
              </a:ext>
            </a:extLst>
          </p:cNvPr>
          <p:cNvPicPr>
            <a:picLocks noChangeAspect="1"/>
          </p:cNvPicPr>
          <p:nvPr/>
        </p:nvPicPr>
        <p:blipFill>
          <a:blip r:embed="rId3"/>
          <a:stretch>
            <a:fillRect/>
          </a:stretch>
        </p:blipFill>
        <p:spPr>
          <a:xfrm>
            <a:off x="778370" y="4008172"/>
            <a:ext cx="4961527" cy="2111971"/>
          </a:xfrm>
          <a:prstGeom prst="rect">
            <a:avLst/>
          </a:prstGeom>
        </p:spPr>
      </p:pic>
    </p:spTree>
    <p:extLst>
      <p:ext uri="{BB962C8B-B14F-4D97-AF65-F5344CB8AC3E}">
        <p14:creationId xmlns:p14="http://schemas.microsoft.com/office/powerpoint/2010/main" val="1411956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D8FD3D-CFEB-EDBF-4223-E9F145F4A21C}"/>
              </a:ext>
            </a:extLst>
          </p:cNvPr>
          <p:cNvSpPr>
            <a:spLocks noGrp="1"/>
          </p:cNvSpPr>
          <p:nvPr>
            <p:ph type="body" idx="4294967295"/>
          </p:nvPr>
        </p:nvSpPr>
        <p:spPr>
          <a:xfrm>
            <a:off x="136214" y="229763"/>
            <a:ext cx="8650626" cy="746460"/>
          </a:xfrm>
        </p:spPr>
        <p:txBody>
          <a:bodyPr>
            <a:normAutofit/>
          </a:bodyPr>
          <a:lstStyle/>
          <a:p>
            <a:pPr marL="0" indent="0">
              <a:buNone/>
            </a:pPr>
            <a:r>
              <a:rPr lang="en-GB" sz="3600" b="1" dirty="0"/>
              <a:t>Suggested Solution: </a:t>
            </a:r>
            <a:r>
              <a:rPr lang="en-GB" sz="3600" b="1" dirty="0" err="1"/>
              <a:t>NExA</a:t>
            </a:r>
            <a:r>
              <a:rPr lang="en-GB" sz="3600" b="1" dirty="0"/>
              <a:t> Table</a:t>
            </a:r>
          </a:p>
        </p:txBody>
      </p:sp>
      <p:sp>
        <p:nvSpPr>
          <p:cNvPr id="3" name="Content Placeholder 2">
            <a:extLst>
              <a:ext uri="{FF2B5EF4-FFF2-40B4-BE49-F238E27FC236}">
                <a16:creationId xmlns:a16="http://schemas.microsoft.com/office/drawing/2014/main" id="{11C6EE56-F8E4-2703-FBDE-8F3CDBBEF7B9}"/>
              </a:ext>
            </a:extLst>
          </p:cNvPr>
          <p:cNvSpPr>
            <a:spLocks noGrp="1"/>
          </p:cNvSpPr>
          <p:nvPr>
            <p:ph idx="4294967295"/>
          </p:nvPr>
        </p:nvSpPr>
        <p:spPr>
          <a:xfrm>
            <a:off x="6021185" y="1462529"/>
            <a:ext cx="6020595" cy="4746247"/>
          </a:xfrm>
        </p:spPr>
        <p:txBody>
          <a:bodyPr>
            <a:normAutofit/>
          </a:bodyPr>
          <a:lstStyle/>
          <a:p>
            <a:r>
              <a:rPr lang="en-GB" dirty="0"/>
              <a:t>Providing more clarity as to the dates the </a:t>
            </a:r>
            <a:r>
              <a:rPr lang="en-GB" dirty="0" err="1"/>
              <a:t>NExA</a:t>
            </a:r>
            <a:r>
              <a:rPr lang="en-GB" dirty="0"/>
              <a:t> AQ Values are valid from, and whether they have been approved or are just proposed will be beneficial. </a:t>
            </a:r>
          </a:p>
          <a:p>
            <a:r>
              <a:rPr lang="en-GB" dirty="0"/>
              <a:t>An indicative table to the left of this text provides a visual of what this could look like. </a:t>
            </a:r>
          </a:p>
          <a:p>
            <a:r>
              <a:rPr lang="en-GB" dirty="0"/>
              <a:t>The text in red are the new suggested additions to the </a:t>
            </a:r>
            <a:r>
              <a:rPr lang="en-GB" dirty="0" err="1"/>
              <a:t>NExA</a:t>
            </a:r>
            <a:r>
              <a:rPr lang="en-GB" dirty="0"/>
              <a:t> AQ table. </a:t>
            </a:r>
          </a:p>
        </p:txBody>
      </p:sp>
      <p:sp>
        <p:nvSpPr>
          <p:cNvPr id="6" name="TextBox 5">
            <a:extLst>
              <a:ext uri="{FF2B5EF4-FFF2-40B4-BE49-F238E27FC236}">
                <a16:creationId xmlns:a16="http://schemas.microsoft.com/office/drawing/2014/main" id="{E21ECD36-5EBF-6456-112E-5E45CDFBBD02}"/>
              </a:ext>
            </a:extLst>
          </p:cNvPr>
          <p:cNvSpPr txBox="1"/>
          <p:nvPr/>
        </p:nvSpPr>
        <p:spPr>
          <a:xfrm>
            <a:off x="751438" y="6565623"/>
            <a:ext cx="1584356" cy="179209"/>
          </a:xfrm>
          <a:prstGeom prst="rect">
            <a:avLst/>
          </a:prstGeom>
          <a:solidFill>
            <a:srgbClr val="FFFFFF"/>
          </a:solidFill>
        </p:spPr>
        <p:txBody>
          <a:bodyPr wrap="square" rtlCol="0">
            <a:spAutoFit/>
          </a:bodyPr>
          <a:lstStyle/>
          <a:p>
            <a:endParaRPr lang="en-GB" dirty="0"/>
          </a:p>
        </p:txBody>
      </p:sp>
      <p:pic>
        <p:nvPicPr>
          <p:cNvPr id="9" name="Picture 8">
            <a:extLst>
              <a:ext uri="{FF2B5EF4-FFF2-40B4-BE49-F238E27FC236}">
                <a16:creationId xmlns:a16="http://schemas.microsoft.com/office/drawing/2014/main" id="{0FE84DCF-AE92-330F-B141-C1A5DB44D28F}"/>
              </a:ext>
            </a:extLst>
          </p:cNvPr>
          <p:cNvPicPr>
            <a:picLocks noChangeAspect="1"/>
          </p:cNvPicPr>
          <p:nvPr/>
        </p:nvPicPr>
        <p:blipFill>
          <a:blip r:embed="rId2"/>
          <a:stretch>
            <a:fillRect/>
          </a:stretch>
        </p:blipFill>
        <p:spPr>
          <a:xfrm>
            <a:off x="229135" y="1387364"/>
            <a:ext cx="5700610" cy="3739536"/>
          </a:xfrm>
          <a:prstGeom prst="rect">
            <a:avLst/>
          </a:prstGeom>
        </p:spPr>
      </p:pic>
    </p:spTree>
    <p:extLst>
      <p:ext uri="{BB962C8B-B14F-4D97-AF65-F5344CB8AC3E}">
        <p14:creationId xmlns:p14="http://schemas.microsoft.com/office/powerpoint/2010/main" val="125631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00032C-F832-C882-5145-40BD70A7B405}"/>
              </a:ext>
            </a:extLst>
          </p:cNvPr>
          <p:cNvSpPr>
            <a:spLocks noGrp="1"/>
          </p:cNvSpPr>
          <p:nvPr>
            <p:ph type="body" idx="4294967295"/>
          </p:nvPr>
        </p:nvSpPr>
        <p:spPr>
          <a:xfrm>
            <a:off x="136214" y="231316"/>
            <a:ext cx="8650626" cy="900368"/>
          </a:xfrm>
        </p:spPr>
        <p:txBody>
          <a:bodyPr>
            <a:normAutofit/>
          </a:bodyPr>
          <a:lstStyle/>
          <a:p>
            <a:pPr marL="0" indent="0">
              <a:buNone/>
            </a:pPr>
            <a:r>
              <a:rPr lang="en-GB" sz="3600" b="1" dirty="0"/>
              <a:t>Suggested Solution: Legal Text</a:t>
            </a:r>
          </a:p>
        </p:txBody>
      </p:sp>
      <p:sp>
        <p:nvSpPr>
          <p:cNvPr id="3" name="Content Placeholder 2">
            <a:extLst>
              <a:ext uri="{FF2B5EF4-FFF2-40B4-BE49-F238E27FC236}">
                <a16:creationId xmlns:a16="http://schemas.microsoft.com/office/drawing/2014/main" id="{18A4736F-F843-08B7-3C74-7670CC0A4687}"/>
              </a:ext>
            </a:extLst>
          </p:cNvPr>
          <p:cNvSpPr>
            <a:spLocks noGrp="1"/>
          </p:cNvSpPr>
          <p:nvPr>
            <p:ph idx="4294967295"/>
          </p:nvPr>
        </p:nvSpPr>
        <p:spPr>
          <a:xfrm>
            <a:off x="996293" y="1609595"/>
            <a:ext cx="10067042" cy="3638809"/>
          </a:xfrm>
        </p:spPr>
        <p:txBody>
          <a:bodyPr/>
          <a:lstStyle/>
          <a:p>
            <a:r>
              <a:rPr lang="en-GB" dirty="0"/>
              <a:t>The Modification would require some amendments to be made to the IGT CSEP </a:t>
            </a:r>
            <a:r>
              <a:rPr lang="en-GB" dirty="0" err="1"/>
              <a:t>NExA</a:t>
            </a:r>
            <a:r>
              <a:rPr lang="en-GB" dirty="0"/>
              <a:t> Table Procedures Document. </a:t>
            </a:r>
          </a:p>
          <a:p>
            <a:r>
              <a:rPr lang="en-GB" dirty="0"/>
              <a:t>The suggested legal text can be found on the Modification Webpage. </a:t>
            </a:r>
          </a:p>
          <a:p>
            <a:r>
              <a:rPr lang="en-GB" dirty="0"/>
              <a:t>In summary, the legal text looks to update the link to the </a:t>
            </a:r>
            <a:r>
              <a:rPr lang="en-GB" dirty="0" err="1"/>
              <a:t>NExA</a:t>
            </a:r>
            <a:r>
              <a:rPr lang="en-GB" dirty="0"/>
              <a:t> Table template, as well include the new tables, with explanations for each respective table.</a:t>
            </a:r>
          </a:p>
        </p:txBody>
      </p:sp>
      <p:sp>
        <p:nvSpPr>
          <p:cNvPr id="4" name="TextBox 3">
            <a:extLst>
              <a:ext uri="{FF2B5EF4-FFF2-40B4-BE49-F238E27FC236}">
                <a16:creationId xmlns:a16="http://schemas.microsoft.com/office/drawing/2014/main" id="{0B237D24-3E5A-F3E0-D55B-767F1D8962BB}"/>
              </a:ext>
            </a:extLst>
          </p:cNvPr>
          <p:cNvSpPr txBox="1"/>
          <p:nvPr/>
        </p:nvSpPr>
        <p:spPr>
          <a:xfrm>
            <a:off x="751438" y="6565623"/>
            <a:ext cx="1584356" cy="179209"/>
          </a:xfrm>
          <a:prstGeom prst="rect">
            <a:avLst/>
          </a:prstGeom>
          <a:solidFill>
            <a:srgbClr val="FFFFFF"/>
          </a:solidFill>
        </p:spPr>
        <p:txBody>
          <a:bodyPr wrap="square" rtlCol="0">
            <a:spAutoFit/>
          </a:bodyPr>
          <a:lstStyle/>
          <a:p>
            <a:endParaRPr lang="en-GB" dirty="0"/>
          </a:p>
        </p:txBody>
      </p:sp>
    </p:spTree>
    <p:extLst>
      <p:ext uri="{BB962C8B-B14F-4D97-AF65-F5344CB8AC3E}">
        <p14:creationId xmlns:p14="http://schemas.microsoft.com/office/powerpoint/2010/main" val="190995888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306B8765E7E854296C238F2F23434EA" ma:contentTypeVersion="25" ma:contentTypeDescription="Create a new document." ma:contentTypeScope="" ma:versionID="6203cf358ea1abf9f92a1423839dc660">
  <xsd:schema xmlns:xsd="http://www.w3.org/2001/XMLSchema" xmlns:xs="http://www.w3.org/2001/XMLSchema" xmlns:p="http://schemas.microsoft.com/office/2006/metadata/properties" xmlns:ns2="4892b71d-4609-42d8-b125-580ea578e965" xmlns:ns3="f0e8d011-2c4f-4c60-85ab-dc36d81ef021" targetNamespace="http://schemas.microsoft.com/office/2006/metadata/properties" ma:root="true" ma:fieldsID="932c329f96adab5bc7337a6dec0e8b82" ns2:_="" ns3:_="">
    <xsd:import namespace="4892b71d-4609-42d8-b125-580ea578e965"/>
    <xsd:import namespace="f0e8d011-2c4f-4c60-85ab-dc36d81ef021"/>
    <xsd:element name="properties">
      <xsd:complexType>
        <xsd:sequence>
          <xsd:element name="documentManagement">
            <xsd:complexType>
              <xsd:all>
                <xsd:element ref="ns2:Review_x0020_Date" minOccurs="0"/>
                <xsd:element ref="ns2:Document_x0020_Owner" minOccurs="0"/>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TierLevel" minOccurs="0"/>
                <xsd:element ref="ns2:o5094033c91e4584b61baf01164cc622"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92b71d-4609-42d8-b125-580ea578e965" elementFormDefault="qualified">
    <xsd:import namespace="http://schemas.microsoft.com/office/2006/documentManagement/types"/>
    <xsd:import namespace="http://schemas.microsoft.com/office/infopath/2007/PartnerControls"/>
    <xsd:element name="Review_x0020_Date" ma:index="8" nillable="true" ma:displayName="Review Date" ma:format="DateOnly" ma:indexed="true" ma:internalName="Review_x0020_Date">
      <xsd:simpleType>
        <xsd:restriction base="dms:DateTime"/>
      </xsd:simpleType>
    </xsd:element>
    <xsd:element name="Document_x0020_Owner" ma:index="9" nillable="true" ma:displayName="Document Owner" ma:list="UserInfo" ma:SharePointGroup="0" ma:internalName="Document_x0020_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TierLevel" ma:index="21" nillable="true" ma:displayName="Tier Level" ma:format="Dropdown" ma:internalName="TierLevel">
      <xsd:simpleType>
        <xsd:restriction base="dms:Choice">
          <xsd:enumeration value="Tier 1"/>
          <xsd:enumeration value="Tier 2"/>
          <xsd:enumeration value="Tier 3"/>
          <xsd:enumeration value="Tier 4"/>
          <xsd:enumeration value="Tier 5"/>
          <xsd:enumeration value="No Tier"/>
        </xsd:restriction>
      </xsd:simpleType>
    </xsd:element>
    <xsd:element name="o5094033c91e4584b61baf01164cc622" ma:index="23" nillable="true" ma:taxonomy="true" ma:internalName="o5094033c91e4584b61baf01164cc622" ma:taxonomyFieldName="Keywords" ma:displayName="Keywords" ma:default="" ma:fieldId="{85094033-c91e-4584-b61b-af01164cc622}" ma:taxonomyMulti="true" ma:sspId="e5ba63f9-82ed-41e9-a1c7-165a37384689" ma:termSetId="8ed8c9ea-7052-4c1d-a4d7-b9c10bffea6f" ma:anchorId="00000000-0000-0000-0000-000000000000" ma:open="true" ma:isKeyword="false">
      <xsd:complexType>
        <xsd:sequence>
          <xsd:element ref="pc:Terms" minOccurs="0" maxOccurs="1"/>
        </xsd:sequence>
      </xsd:complex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5ba63f9-82ed-41e9-a1c7-165a3738468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e8d011-2c4f-4c60-85ab-dc36d81ef02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25888009-f7e0-466a-9df2-22a9ca02fdfe}" ma:internalName="TaxCatchAll" ma:showField="CatchAllData" ma:web="f0e8d011-2c4f-4c60-85ab-dc36d81ef0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22"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892b71d-4609-42d8-b125-580ea578e965">
      <Terms xmlns="http://schemas.microsoft.com/office/infopath/2007/PartnerControls"/>
    </lcf76f155ced4ddcb4097134ff3c332f>
    <TaxCatchAll xmlns="f0e8d011-2c4f-4c60-85ab-dc36d81ef021" xsi:nil="true"/>
    <Review_x0020_Date xmlns="4892b71d-4609-42d8-b125-580ea578e965">2111-12-01T00:00:00+00:00</Review_x0020_Date>
    <Document_x0020_Owner xmlns="4892b71d-4609-42d8-b125-580ea578e965">
      <UserInfo>
        <DisplayName>Louise Jones</DisplayName>
        <AccountId>597</AccountId>
        <AccountType/>
      </UserInfo>
    </Document_x0020_Owner>
    <TierLevel xmlns="4892b71d-4609-42d8-b125-580ea578e965">Tier 4</TierLevel>
    <o5094033c91e4584b61baf01164cc622 xmlns="4892b71d-4609-42d8-b125-580ea578e965">
      <Terms xmlns="http://schemas.microsoft.com/office/infopath/2007/PartnerControls"/>
    </o5094033c91e4584b61baf01164cc622>
    <SharedWithUsers xmlns="f0e8d011-2c4f-4c60-85ab-dc36d81ef021">
      <UserInfo>
        <DisplayName>Catherine Pascoe</DisplayName>
        <AccountId>2917</AccountId>
        <AccountType/>
      </UserInfo>
    </SharedWithUsers>
  </documentManagement>
</p:properties>
</file>

<file path=customXml/itemProps1.xml><?xml version="1.0" encoding="utf-8"?>
<ds:datastoreItem xmlns:ds="http://schemas.openxmlformats.org/officeDocument/2006/customXml" ds:itemID="{AE02F338-A117-4920-9401-554AC12FDB80}">
  <ds:schemaRefs>
    <ds:schemaRef ds:uri="http://schemas.microsoft.com/sharepoint/v3/contenttype/forms"/>
  </ds:schemaRefs>
</ds:datastoreItem>
</file>

<file path=customXml/itemProps2.xml><?xml version="1.0" encoding="utf-8"?>
<ds:datastoreItem xmlns:ds="http://schemas.openxmlformats.org/officeDocument/2006/customXml" ds:itemID="{BB1B9729-35B0-45EC-96F6-3CDE36706B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92b71d-4609-42d8-b125-580ea578e965"/>
    <ds:schemaRef ds:uri="f0e8d011-2c4f-4c60-85ab-dc36d81ef0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E5F1C3C-3290-4FB9-971E-1B5C00C79246}">
  <ds:schemaRefs>
    <ds:schemaRef ds:uri="f0e8d011-2c4f-4c60-85ab-dc36d81ef021"/>
    <ds:schemaRef ds:uri="http://schemas.microsoft.com/office/2006/documentManagement/types"/>
    <ds:schemaRef ds:uri="http://purl.org/dc/terms/"/>
    <ds:schemaRef ds:uri="4892b71d-4609-42d8-b125-580ea578e965"/>
    <ds:schemaRef ds:uri="http://schemas.openxmlformats.org/package/2006/metadata/core-properties"/>
    <ds:schemaRef ds:uri="http://purl.org/dc/dcmitype/"/>
    <ds:schemaRef ds:uri="http://schemas.microsoft.com/office/2006/metadata/properties"/>
    <ds:schemaRef ds:uri="http://schemas.microsoft.com/office/infopath/2007/PartnerControl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23147</TotalTime>
  <Words>967</Words>
  <Application>Microsoft Office PowerPoint</Application>
  <PresentationFormat>Widescreen</PresentationFormat>
  <Paragraphs>50</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Calibri</vt:lpstr>
      <vt:lpstr>Titillium Web</vt:lpstr>
      <vt:lpstr>Titillium Web Light</vt:lpstr>
      <vt:lpstr>1_Office Theme</vt:lpstr>
      <vt:lpstr>IGT179: NExA Tables Update and Related Documents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BUUK Standard PowerPoint Presentation Template BK-SCM-FM-1313</dc:title>
  <dc:creator>Jenny.Rawlinson@bu-uk.co.uk</dc:creator>
  <cp:keywords/>
  <cp:lastModifiedBy>Aleksis Butler</cp:lastModifiedBy>
  <cp:revision>158</cp:revision>
  <dcterms:created xsi:type="dcterms:W3CDTF">2023-12-18T11:17:04Z</dcterms:created>
  <dcterms:modified xsi:type="dcterms:W3CDTF">2025-08-29T11:53:29Z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0x0101007306B8765E7E854296C238F2F23434EA</vt:lpwstr>
  </property>
  <property fmtid="{D5CDD505-2E9C-101B-9397-08002B2CF9AE}" pid="3" name="MediaServiceImageTags">
    <vt:lpwstr/>
  </property>
  <property fmtid="{D5CDD505-2E9C-101B-9397-08002B2CF9AE}" pid="4" name="_NewReviewCycle">
    <vt:lpwstr/>
  </property>
</Properties>
</file>