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6"/>
    <p:sldMasterId id="2147483660" r:id="rId7"/>
    <p:sldMasterId id="2147483662" r:id="rId8"/>
  </p:sldMasterIdLst>
  <p:notesMasterIdLst>
    <p:notesMasterId r:id="rId16"/>
  </p:notesMasterIdLst>
  <p:handoutMasterIdLst>
    <p:handoutMasterId r:id="rId17"/>
  </p:handoutMasterIdLst>
  <p:sldIdLst>
    <p:sldId id="258" r:id="rId9"/>
    <p:sldId id="279" r:id="rId10"/>
    <p:sldId id="274" r:id="rId11"/>
    <p:sldId id="281" r:id="rId12"/>
    <p:sldId id="275" r:id="rId13"/>
    <p:sldId id="2147376811" r:id="rId14"/>
    <p:sldId id="259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468803-4067-9820-1D9F-8BD67FCF55FC}" name="Liam Bennett" initials="LB" userId="S::Liam.Bennett@ofgem.gov.uk::86471303-4264-447b-baf1-f807aed26c06" providerId="AD"/>
  <p188:author id="{AA333124-A29E-AF13-94AC-9CF825944395}" name="Charles Clark" initials="CC" userId="S::charles.clark@ofgem.gov.uk::1992389e-7c63-412f-81e7-732812de252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" initials="E" lastIdx="1" clrIdx="0">
    <p:extLst>
      <p:ext uri="{19B8F6BF-5375-455C-9EA6-DF929625EA0E}">
        <p15:presenceInfo xmlns:p15="http://schemas.microsoft.com/office/powerpoint/2012/main" userId="S::Elena.Bachvarova@ofgem.gov.uk::de52b486-fca8-4ef2-aad7-c1dcd78d0a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965"/>
    <a:srgbClr val="F47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Clark" userId="S::charles.clark@ofgem.gov.uk::1992389e-7c63-412f-81e7-732812de2522" providerId="AD" clId="Web-{B2A249F2-07C7-FC8C-CD62-8E98B0577948}"/>
    <pc:docChg chg="modSld">
      <pc:chgData name="Charles Clark" userId="S::charles.clark@ofgem.gov.uk::1992389e-7c63-412f-81e7-732812de2522" providerId="AD" clId="Web-{B2A249F2-07C7-FC8C-CD62-8E98B0577948}" dt="2024-02-29T10:49:39.422" v="25" actId="20577"/>
      <pc:docMkLst>
        <pc:docMk/>
      </pc:docMkLst>
      <pc:sldChg chg="modSp">
        <pc:chgData name="Charles Clark" userId="S::charles.clark@ofgem.gov.uk::1992389e-7c63-412f-81e7-732812de2522" providerId="AD" clId="Web-{B2A249F2-07C7-FC8C-CD62-8E98B0577948}" dt="2024-02-29T10:49:39.422" v="25" actId="20577"/>
        <pc:sldMkLst>
          <pc:docMk/>
          <pc:sldMk cId="2251117533" sldId="275"/>
        </pc:sldMkLst>
        <pc:spChg chg="mod">
          <ac:chgData name="Charles Clark" userId="S::charles.clark@ofgem.gov.uk::1992389e-7c63-412f-81e7-732812de2522" providerId="AD" clId="Web-{B2A249F2-07C7-FC8C-CD62-8E98B0577948}" dt="2024-02-29T10:49:39.422" v="25" actId="20577"/>
          <ac:spMkLst>
            <pc:docMk/>
            <pc:sldMk cId="2251117533" sldId="275"/>
            <ac:spMk id="4" creationId="{4B9967B9-FFD6-726E-34A7-9C998CD751A8}"/>
          </ac:spMkLst>
        </pc:spChg>
      </pc:sldChg>
    </pc:docChg>
  </pc:docChgLst>
  <pc:docChgLst>
    <pc:chgData name="Charles Clark" userId="1992389e-7c63-412f-81e7-732812de2522" providerId="ADAL" clId="{5385F949-0B31-467D-A120-83F69467E618}"/>
    <pc:docChg chg="custSel modSld">
      <pc:chgData name="Charles Clark" userId="1992389e-7c63-412f-81e7-732812de2522" providerId="ADAL" clId="{5385F949-0B31-467D-A120-83F69467E618}" dt="2024-04-11T11:07:52.109" v="225" actId="20577"/>
      <pc:docMkLst>
        <pc:docMk/>
      </pc:docMkLst>
      <pc:sldChg chg="modSp mod">
        <pc:chgData name="Charles Clark" userId="1992389e-7c63-412f-81e7-732812de2522" providerId="ADAL" clId="{5385F949-0B31-467D-A120-83F69467E618}" dt="2024-04-11T11:05:41.670" v="13" actId="20577"/>
        <pc:sldMkLst>
          <pc:docMk/>
          <pc:sldMk cId="0" sldId="258"/>
        </pc:sldMkLst>
        <pc:spChg chg="mod">
          <ac:chgData name="Charles Clark" userId="1992389e-7c63-412f-81e7-732812de2522" providerId="ADAL" clId="{5385F949-0B31-467D-A120-83F69467E618}" dt="2024-04-11T11:05:35.412" v="4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Charles Clark" userId="1992389e-7c63-412f-81e7-732812de2522" providerId="ADAL" clId="{5385F949-0B31-467D-A120-83F69467E618}" dt="2024-04-11T11:05:41.670" v="13" actId="20577"/>
          <ac:spMkLst>
            <pc:docMk/>
            <pc:sldMk cId="0" sldId="258"/>
            <ac:spMk id="4" creationId="{00000000-0000-0000-0000-000000000000}"/>
          </ac:spMkLst>
        </pc:spChg>
      </pc:sldChg>
      <pc:sldChg chg="modSp mod">
        <pc:chgData name="Charles Clark" userId="1992389e-7c63-412f-81e7-732812de2522" providerId="ADAL" clId="{5385F949-0B31-467D-A120-83F69467E618}" dt="2024-04-11T11:07:52.109" v="225" actId="20577"/>
        <pc:sldMkLst>
          <pc:docMk/>
          <pc:sldMk cId="2251117533" sldId="275"/>
        </pc:sldMkLst>
        <pc:spChg chg="mod">
          <ac:chgData name="Charles Clark" userId="1992389e-7c63-412f-81e7-732812de2522" providerId="ADAL" clId="{5385F949-0B31-467D-A120-83F69467E618}" dt="2024-04-11T11:06:48.315" v="77" actId="20577"/>
          <ac:spMkLst>
            <pc:docMk/>
            <pc:sldMk cId="2251117533" sldId="275"/>
            <ac:spMk id="4" creationId="{4B9967B9-FFD6-726E-34A7-9C998CD751A8}"/>
          </ac:spMkLst>
        </pc:spChg>
        <pc:spChg chg="mod">
          <ac:chgData name="Charles Clark" userId="1992389e-7c63-412f-81e7-732812de2522" providerId="ADAL" clId="{5385F949-0B31-467D-A120-83F69467E618}" dt="2024-04-11T11:07:52.109" v="225" actId="20577"/>
          <ac:spMkLst>
            <pc:docMk/>
            <pc:sldMk cId="2251117533" sldId="275"/>
            <ac:spMk id="5" creationId="{EEAE2F34-7AD0-EC7F-5E73-8DEBBEC6F19A}"/>
          </ac:spMkLst>
        </pc:spChg>
      </pc:sldChg>
    </pc:docChg>
  </pc:docChgLst>
  <pc:docChgLst>
    <pc:chgData name="Charles Clark" userId="1992389e-7c63-412f-81e7-732812de2522" providerId="ADAL" clId="{3E116532-16E3-49EA-9499-FA724017ED33}"/>
    <pc:docChg chg="undo custSel modSld sldOrd">
      <pc:chgData name="Charles Clark" userId="1992389e-7c63-412f-81e7-732812de2522" providerId="ADAL" clId="{3E116532-16E3-49EA-9499-FA724017ED33}" dt="2024-02-23T15:31:47.919" v="1728" actId="20577"/>
      <pc:docMkLst>
        <pc:docMk/>
      </pc:docMkLst>
      <pc:sldChg chg="addSp delSp modSp mod">
        <pc:chgData name="Charles Clark" userId="1992389e-7c63-412f-81e7-732812de2522" providerId="ADAL" clId="{3E116532-16E3-49EA-9499-FA724017ED33}" dt="2024-02-23T15:28:03.657" v="1192" actId="2711"/>
        <pc:sldMkLst>
          <pc:docMk/>
          <pc:sldMk cId="2753643178" sldId="274"/>
        </pc:sldMkLst>
        <pc:spChg chg="add mod">
          <ac:chgData name="Charles Clark" userId="1992389e-7c63-412f-81e7-732812de2522" providerId="ADAL" clId="{3E116532-16E3-49EA-9499-FA724017ED33}" dt="2024-02-23T15:27:45.624" v="1188" actId="2711"/>
          <ac:spMkLst>
            <pc:docMk/>
            <pc:sldMk cId="2753643178" sldId="274"/>
            <ac:spMk id="2" creationId="{A2F8F127-C9F9-17EF-5988-C268EFF63165}"/>
          </ac:spMkLst>
        </pc:spChg>
        <pc:spChg chg="add mod">
          <ac:chgData name="Charles Clark" userId="1992389e-7c63-412f-81e7-732812de2522" providerId="ADAL" clId="{3E116532-16E3-49EA-9499-FA724017ED33}" dt="2024-02-23T15:27:49.469" v="1189" actId="2711"/>
          <ac:spMkLst>
            <pc:docMk/>
            <pc:sldMk cId="2753643178" sldId="274"/>
            <ac:spMk id="4" creationId="{3B82B837-03BA-7C8A-CD33-838AE2A5E4AA}"/>
          </ac:spMkLst>
        </pc:spChg>
        <pc:spChg chg="add mod">
          <ac:chgData name="Charles Clark" userId="1992389e-7c63-412f-81e7-732812de2522" providerId="ADAL" clId="{3E116532-16E3-49EA-9499-FA724017ED33}" dt="2024-02-23T15:01:04.933" v="794" actId="1076"/>
          <ac:spMkLst>
            <pc:docMk/>
            <pc:sldMk cId="2753643178" sldId="274"/>
            <ac:spMk id="5" creationId="{B830B0F2-F22A-8BD6-F694-7B3207636A86}"/>
          </ac:spMkLst>
        </pc:spChg>
        <pc:spChg chg="add mod">
          <ac:chgData name="Charles Clark" userId="1992389e-7c63-412f-81e7-732812de2522" providerId="ADAL" clId="{3E116532-16E3-49EA-9499-FA724017ED33}" dt="2024-02-23T15:01:04.933" v="794" actId="1076"/>
          <ac:spMkLst>
            <pc:docMk/>
            <pc:sldMk cId="2753643178" sldId="274"/>
            <ac:spMk id="6" creationId="{54E5C917-008C-5060-633F-41BA089C985A}"/>
          </ac:spMkLst>
        </pc:spChg>
        <pc:spChg chg="add mod">
          <ac:chgData name="Charles Clark" userId="1992389e-7c63-412f-81e7-732812de2522" providerId="ADAL" clId="{3E116532-16E3-49EA-9499-FA724017ED33}" dt="2024-02-23T15:27:54.208" v="1190" actId="2711"/>
          <ac:spMkLst>
            <pc:docMk/>
            <pc:sldMk cId="2753643178" sldId="274"/>
            <ac:spMk id="7" creationId="{50C42717-1C23-FB73-5929-5886C0DEFFBF}"/>
          </ac:spMkLst>
        </pc:spChg>
        <pc:spChg chg="mod">
          <ac:chgData name="Charles Clark" userId="1992389e-7c63-412f-81e7-732812de2522" providerId="ADAL" clId="{3E116532-16E3-49EA-9499-FA724017ED33}" dt="2024-02-23T15:02:14.663" v="801" actId="1076"/>
          <ac:spMkLst>
            <pc:docMk/>
            <pc:sldMk cId="2753643178" sldId="274"/>
            <ac:spMk id="8" creationId="{BA6CF663-93A4-DF63-B25E-71544B5C5431}"/>
          </ac:spMkLst>
        </pc:spChg>
        <pc:spChg chg="add mod">
          <ac:chgData name="Charles Clark" userId="1992389e-7c63-412f-81e7-732812de2522" providerId="ADAL" clId="{3E116532-16E3-49EA-9499-FA724017ED33}" dt="2024-02-23T15:27:58.510" v="1191" actId="2711"/>
          <ac:spMkLst>
            <pc:docMk/>
            <pc:sldMk cId="2753643178" sldId="274"/>
            <ac:spMk id="9" creationId="{6BCA490E-869B-83DA-4BDC-C0024C8687F3}"/>
          </ac:spMkLst>
        </pc:spChg>
        <pc:spChg chg="add mod">
          <ac:chgData name="Charles Clark" userId="1992389e-7c63-412f-81e7-732812de2522" providerId="ADAL" clId="{3E116532-16E3-49EA-9499-FA724017ED33}" dt="2024-02-23T15:01:04.933" v="794" actId="1076"/>
          <ac:spMkLst>
            <pc:docMk/>
            <pc:sldMk cId="2753643178" sldId="274"/>
            <ac:spMk id="10" creationId="{3E42C6EF-B09B-CB98-2BE9-94B6E9271197}"/>
          </ac:spMkLst>
        </pc:spChg>
        <pc:spChg chg="add mod">
          <ac:chgData name="Charles Clark" userId="1992389e-7c63-412f-81e7-732812de2522" providerId="ADAL" clId="{3E116532-16E3-49EA-9499-FA724017ED33}" dt="2024-02-23T15:01:04.933" v="794" actId="1076"/>
          <ac:spMkLst>
            <pc:docMk/>
            <pc:sldMk cId="2753643178" sldId="274"/>
            <ac:spMk id="11" creationId="{DA58218C-455E-FD85-6A9B-1870BABBED28}"/>
          </ac:spMkLst>
        </pc:spChg>
        <pc:spChg chg="add del mod">
          <ac:chgData name="Charles Clark" userId="1992389e-7c63-412f-81e7-732812de2522" providerId="ADAL" clId="{3E116532-16E3-49EA-9499-FA724017ED33}" dt="2024-02-23T15:28:03.657" v="1192" actId="2711"/>
          <ac:spMkLst>
            <pc:docMk/>
            <pc:sldMk cId="2753643178" sldId="274"/>
            <ac:spMk id="12" creationId="{C0829B41-9801-833F-C460-7DDF4C22B4B6}"/>
          </ac:spMkLst>
        </pc:spChg>
        <pc:spChg chg="add del mod">
          <ac:chgData name="Charles Clark" userId="1992389e-7c63-412f-81e7-732812de2522" providerId="ADAL" clId="{3E116532-16E3-49EA-9499-FA724017ED33}" dt="2024-02-23T15:00:42.555" v="759" actId="478"/>
          <ac:spMkLst>
            <pc:docMk/>
            <pc:sldMk cId="2753643178" sldId="274"/>
            <ac:spMk id="14" creationId="{9A0E0EC7-81A9-6607-D85B-4149EBCA34A0}"/>
          </ac:spMkLst>
        </pc:spChg>
        <pc:spChg chg="add del mod">
          <ac:chgData name="Charles Clark" userId="1992389e-7c63-412f-81e7-732812de2522" providerId="ADAL" clId="{3E116532-16E3-49EA-9499-FA724017ED33}" dt="2024-02-23T15:00:41.451" v="758" actId="478"/>
          <ac:spMkLst>
            <pc:docMk/>
            <pc:sldMk cId="2753643178" sldId="274"/>
            <ac:spMk id="15" creationId="{671D862D-0587-7419-750D-9F59DDE02CA3}"/>
          </ac:spMkLst>
        </pc:spChg>
        <pc:spChg chg="add del mod">
          <ac:chgData name="Charles Clark" userId="1992389e-7c63-412f-81e7-732812de2522" providerId="ADAL" clId="{3E116532-16E3-49EA-9499-FA724017ED33}" dt="2024-02-23T15:00:38.879" v="757" actId="478"/>
          <ac:spMkLst>
            <pc:docMk/>
            <pc:sldMk cId="2753643178" sldId="274"/>
            <ac:spMk id="16" creationId="{860BB870-7107-168D-FF7B-0F4DBDB54604}"/>
          </ac:spMkLst>
        </pc:spChg>
        <pc:spChg chg="del">
          <ac:chgData name="Charles Clark" userId="1992389e-7c63-412f-81e7-732812de2522" providerId="ADAL" clId="{3E116532-16E3-49EA-9499-FA724017ED33}" dt="2024-02-23T14:55:19.133" v="656" actId="478"/>
          <ac:spMkLst>
            <pc:docMk/>
            <pc:sldMk cId="2753643178" sldId="274"/>
            <ac:spMk id="62" creationId="{9C460508-20F2-5BBE-19E6-FC0E3392FBDD}"/>
          </ac:spMkLst>
        </pc:spChg>
        <pc:picChg chg="add mod">
          <ac:chgData name="Charles Clark" userId="1992389e-7c63-412f-81e7-732812de2522" providerId="ADAL" clId="{3E116532-16E3-49EA-9499-FA724017ED33}" dt="2024-02-23T15:01:47.439" v="799" actId="1076"/>
          <ac:picMkLst>
            <pc:docMk/>
            <pc:sldMk cId="2753643178" sldId="274"/>
            <ac:picMk id="18" creationId="{0C45CD04-F1AF-3E1E-99BE-2C50E3D70613}"/>
          </ac:picMkLst>
        </pc:picChg>
        <pc:picChg chg="add del mod">
          <ac:chgData name="Charles Clark" userId="1992389e-7c63-412f-81e7-732812de2522" providerId="ADAL" clId="{3E116532-16E3-49EA-9499-FA724017ED33}" dt="2024-02-23T15:04:07.364" v="810" actId="478"/>
          <ac:picMkLst>
            <pc:docMk/>
            <pc:sldMk cId="2753643178" sldId="274"/>
            <ac:picMk id="20" creationId="{A6C248F3-D763-7920-314D-EE0DB8B59AAB}"/>
          </ac:picMkLst>
        </pc:picChg>
        <pc:picChg chg="add mod">
          <ac:chgData name="Charles Clark" userId="1992389e-7c63-412f-81e7-732812de2522" providerId="ADAL" clId="{3E116532-16E3-49EA-9499-FA724017ED33}" dt="2024-02-23T15:02:56.403" v="804" actId="1076"/>
          <ac:picMkLst>
            <pc:docMk/>
            <pc:sldMk cId="2753643178" sldId="274"/>
            <ac:picMk id="22" creationId="{627E0185-0BE2-2FAF-6B67-88CE2B25F60F}"/>
          </ac:picMkLst>
        </pc:picChg>
        <pc:picChg chg="add mod">
          <ac:chgData name="Charles Clark" userId="1992389e-7c63-412f-81e7-732812de2522" providerId="ADAL" clId="{3E116532-16E3-49EA-9499-FA724017ED33}" dt="2024-02-23T15:03:26.813" v="807" actId="1076"/>
          <ac:picMkLst>
            <pc:docMk/>
            <pc:sldMk cId="2753643178" sldId="274"/>
            <ac:picMk id="25" creationId="{636DE3DC-42C6-1E12-E5B4-66924096AEC3}"/>
          </ac:picMkLst>
        </pc:picChg>
        <pc:picChg chg="add mod">
          <ac:chgData name="Charles Clark" userId="1992389e-7c63-412f-81e7-732812de2522" providerId="ADAL" clId="{3E116532-16E3-49EA-9499-FA724017ED33}" dt="2024-02-23T15:04:11.585" v="811" actId="1076"/>
          <ac:picMkLst>
            <pc:docMk/>
            <pc:sldMk cId="2753643178" sldId="274"/>
            <ac:picMk id="27" creationId="{41B602DA-3BA9-D52E-783E-129D4CF36034}"/>
          </ac:picMkLst>
        </pc:picChg>
        <pc:picChg chg="add mod">
          <ac:chgData name="Charles Clark" userId="1992389e-7c63-412f-81e7-732812de2522" providerId="ADAL" clId="{3E116532-16E3-49EA-9499-FA724017ED33}" dt="2024-02-23T15:04:42.123" v="813" actId="1076"/>
          <ac:picMkLst>
            <pc:docMk/>
            <pc:sldMk cId="2753643178" sldId="274"/>
            <ac:picMk id="29" creationId="{33EA2B3C-0F37-C2A4-8477-A2DD0E9FA452}"/>
          </ac:picMkLst>
        </pc:picChg>
      </pc:sldChg>
      <pc:sldChg chg="addSp delSp modSp mod">
        <pc:chgData name="Charles Clark" userId="1992389e-7c63-412f-81e7-732812de2522" providerId="ADAL" clId="{3E116532-16E3-49EA-9499-FA724017ED33}" dt="2024-02-23T15:31:47.919" v="1728" actId="20577"/>
        <pc:sldMkLst>
          <pc:docMk/>
          <pc:sldMk cId="2251117533" sldId="275"/>
        </pc:sldMkLst>
        <pc:spChg chg="mod">
          <ac:chgData name="Charles Clark" userId="1992389e-7c63-412f-81e7-732812de2522" providerId="ADAL" clId="{3E116532-16E3-49EA-9499-FA724017ED33}" dt="2024-02-23T15:25:21.150" v="892" actId="20577"/>
          <ac:spMkLst>
            <pc:docMk/>
            <pc:sldMk cId="2251117533" sldId="275"/>
            <ac:spMk id="2" creationId="{28797F77-7679-46F6-BA53-1AB7B582C56B}"/>
          </ac:spMkLst>
        </pc:spChg>
        <pc:spChg chg="add mod">
          <ac:chgData name="Charles Clark" userId="1992389e-7c63-412f-81e7-732812de2522" providerId="ADAL" clId="{3E116532-16E3-49EA-9499-FA724017ED33}" dt="2024-02-23T15:29:14.934" v="1330" actId="20577"/>
          <ac:spMkLst>
            <pc:docMk/>
            <pc:sldMk cId="2251117533" sldId="275"/>
            <ac:spMk id="4" creationId="{4B9967B9-FFD6-726E-34A7-9C998CD751A8}"/>
          </ac:spMkLst>
        </pc:spChg>
        <pc:spChg chg="add mod">
          <ac:chgData name="Charles Clark" userId="1992389e-7c63-412f-81e7-732812de2522" providerId="ADAL" clId="{3E116532-16E3-49EA-9499-FA724017ED33}" dt="2024-02-23T15:31:47.919" v="1728" actId="20577"/>
          <ac:spMkLst>
            <pc:docMk/>
            <pc:sldMk cId="2251117533" sldId="275"/>
            <ac:spMk id="5" creationId="{EEAE2F34-7AD0-EC7F-5E73-8DEBBEC6F19A}"/>
          </ac:spMkLst>
        </pc:spChg>
        <pc:graphicFrameChg chg="del">
          <ac:chgData name="Charles Clark" userId="1992389e-7c63-412f-81e7-732812de2522" providerId="ADAL" clId="{3E116532-16E3-49EA-9499-FA724017ED33}" dt="2024-02-23T15:25:05.701" v="867" actId="478"/>
          <ac:graphicFrameMkLst>
            <pc:docMk/>
            <pc:sldMk cId="2251117533" sldId="275"/>
            <ac:graphicFrameMk id="80" creationId="{629D5272-4C9A-19E9-BF44-AB8CBD66CD40}"/>
          </ac:graphicFrameMkLst>
        </pc:graphicFrameChg>
      </pc:sldChg>
      <pc:sldChg chg="addSp delSp modSp mod">
        <pc:chgData name="Charles Clark" userId="1992389e-7c63-412f-81e7-732812de2522" providerId="ADAL" clId="{3E116532-16E3-49EA-9499-FA724017ED33}" dt="2024-02-23T14:54:40.271" v="654" actId="20577"/>
        <pc:sldMkLst>
          <pc:docMk/>
          <pc:sldMk cId="64038456" sldId="279"/>
        </pc:sldMkLst>
        <pc:spChg chg="mod">
          <ac:chgData name="Charles Clark" userId="1992389e-7c63-412f-81e7-732812de2522" providerId="ADAL" clId="{3E116532-16E3-49EA-9499-FA724017ED33}" dt="2024-02-23T14:46:42.431" v="10" actId="20577"/>
          <ac:spMkLst>
            <pc:docMk/>
            <pc:sldMk cId="64038456" sldId="279"/>
            <ac:spMk id="13" creationId="{00000000-0000-0000-0000-000000000000}"/>
          </ac:spMkLst>
        </pc:spChg>
        <pc:spChg chg="mod">
          <ac:chgData name="Charles Clark" userId="1992389e-7c63-412f-81e7-732812de2522" providerId="ADAL" clId="{3E116532-16E3-49EA-9499-FA724017ED33}" dt="2024-02-23T14:54:40.271" v="654" actId="20577"/>
          <ac:spMkLst>
            <pc:docMk/>
            <pc:sldMk cId="64038456" sldId="279"/>
            <ac:spMk id="20" creationId="{00000000-0000-0000-0000-000000000000}"/>
          </ac:spMkLst>
        </pc:spChg>
        <pc:picChg chg="add mod">
          <ac:chgData name="Charles Clark" userId="1992389e-7c63-412f-81e7-732812de2522" providerId="ADAL" clId="{3E116532-16E3-49EA-9499-FA724017ED33}" dt="2024-02-23T14:54:00.326" v="503" actId="1076"/>
          <ac:picMkLst>
            <pc:docMk/>
            <pc:sldMk cId="64038456" sldId="279"/>
            <ac:picMk id="4" creationId="{DBB02B32-37B1-9716-2A7C-E7615121FFF0}"/>
          </ac:picMkLst>
        </pc:picChg>
        <pc:picChg chg="del">
          <ac:chgData name="Charles Clark" userId="1992389e-7c63-412f-81e7-732812de2522" providerId="ADAL" clId="{3E116532-16E3-49EA-9499-FA724017ED33}" dt="2024-02-23T14:46:45.085" v="11" actId="478"/>
          <ac:picMkLst>
            <pc:docMk/>
            <pc:sldMk cId="64038456" sldId="279"/>
            <ac:picMk id="1026" creationId="{90D2F4FB-F22A-1F86-E111-9AF1539156AC}"/>
          </ac:picMkLst>
        </pc:picChg>
        <pc:picChg chg="del">
          <ac:chgData name="Charles Clark" userId="1992389e-7c63-412f-81e7-732812de2522" providerId="ADAL" clId="{3E116532-16E3-49EA-9499-FA724017ED33}" dt="2024-02-23T14:46:45.751" v="12" actId="478"/>
          <ac:picMkLst>
            <pc:docMk/>
            <pc:sldMk cId="64038456" sldId="279"/>
            <ac:picMk id="1028" creationId="{7927F168-BDAF-AFCA-EBCC-13521AE31F89}"/>
          </ac:picMkLst>
        </pc:picChg>
        <pc:picChg chg="del">
          <ac:chgData name="Charles Clark" userId="1992389e-7c63-412f-81e7-732812de2522" providerId="ADAL" clId="{3E116532-16E3-49EA-9499-FA724017ED33}" dt="2024-02-23T14:46:46.577" v="13" actId="478"/>
          <ac:picMkLst>
            <pc:docMk/>
            <pc:sldMk cId="64038456" sldId="279"/>
            <ac:picMk id="1030" creationId="{F2FF8C98-8B0B-A19A-B1D2-A0DDF73D0D40}"/>
          </ac:picMkLst>
        </pc:picChg>
      </pc:sldChg>
      <pc:sldChg chg="modSp ord">
        <pc:chgData name="Charles Clark" userId="1992389e-7c63-412f-81e7-732812de2522" providerId="ADAL" clId="{3E116532-16E3-49EA-9499-FA724017ED33}" dt="2024-02-23T15:23:00.530" v="844" actId="20577"/>
        <pc:sldMkLst>
          <pc:docMk/>
          <pc:sldMk cId="787113038" sldId="281"/>
        </pc:sldMkLst>
        <pc:spChg chg="mod">
          <ac:chgData name="Charles Clark" userId="1992389e-7c63-412f-81e7-732812de2522" providerId="ADAL" clId="{3E116532-16E3-49EA-9499-FA724017ED33}" dt="2024-02-23T15:23:00.530" v="844" actId="20577"/>
          <ac:spMkLst>
            <pc:docMk/>
            <pc:sldMk cId="787113038" sldId="281"/>
            <ac:spMk id="11" creationId="{EA2F8D6B-A2CC-4331-F04A-21F223061CC9}"/>
          </ac:spMkLst>
        </pc:spChg>
      </pc:sldChg>
      <pc:sldChg chg="addSp delSp modSp mod">
        <pc:chgData name="Charles Clark" userId="1992389e-7c63-412f-81e7-732812de2522" providerId="ADAL" clId="{3E116532-16E3-49EA-9499-FA724017ED33}" dt="2024-02-23T15:24:58.156" v="866" actId="1076"/>
        <pc:sldMkLst>
          <pc:docMk/>
          <pc:sldMk cId="2293612549" sldId="2147376811"/>
        </pc:sldMkLst>
        <pc:spChg chg="mod">
          <ac:chgData name="Charles Clark" userId="1992389e-7c63-412f-81e7-732812de2522" providerId="ADAL" clId="{3E116532-16E3-49EA-9499-FA724017ED33}" dt="2024-02-23T15:23:20.679" v="846" actId="1076"/>
          <ac:spMkLst>
            <pc:docMk/>
            <pc:sldMk cId="2293612549" sldId="2147376811"/>
            <ac:spMk id="4" creationId="{4CAA0CE9-2410-BEEE-B7F1-4ED08F8CB94C}"/>
          </ac:spMkLst>
        </pc:spChg>
        <pc:spChg chg="add del mod">
          <ac:chgData name="Charles Clark" userId="1992389e-7c63-412f-81e7-732812de2522" providerId="ADAL" clId="{3E116532-16E3-49EA-9499-FA724017ED33}" dt="2024-02-23T15:23:52.662" v="847" actId="478"/>
          <ac:spMkLst>
            <pc:docMk/>
            <pc:sldMk cId="2293612549" sldId="2147376811"/>
            <ac:spMk id="5" creationId="{545F9E5E-C1EF-BF9E-A960-8577D6AA6D9E}"/>
          </ac:spMkLst>
        </pc:spChg>
        <pc:spChg chg="add mod">
          <ac:chgData name="Charles Clark" userId="1992389e-7c63-412f-81e7-732812de2522" providerId="ADAL" clId="{3E116532-16E3-49EA-9499-FA724017ED33}" dt="2024-02-23T15:24:58.156" v="866" actId="1076"/>
          <ac:spMkLst>
            <pc:docMk/>
            <pc:sldMk cId="2293612549" sldId="2147376811"/>
            <ac:spMk id="8" creationId="{47307845-C9A7-0E6E-A7B8-BCA5EA5B3C10}"/>
          </ac:spMkLst>
        </pc:spChg>
        <pc:picChg chg="add mod">
          <ac:chgData name="Charles Clark" userId="1992389e-7c63-412f-81e7-732812de2522" providerId="ADAL" clId="{3E116532-16E3-49EA-9499-FA724017ED33}" dt="2024-02-23T15:24:25.900" v="850" actId="1076"/>
          <ac:picMkLst>
            <pc:docMk/>
            <pc:sldMk cId="2293612549" sldId="2147376811"/>
            <ac:picMk id="7" creationId="{B1D644AA-6F38-A4DC-CE9E-39972831FD79}"/>
          </ac:picMkLst>
        </pc:picChg>
        <pc:picChg chg="del">
          <ac:chgData name="Charles Clark" userId="1992389e-7c63-412f-81e7-732812de2522" providerId="ADAL" clId="{3E116532-16E3-49EA-9499-FA724017ED33}" dt="2024-02-23T15:23:13.615" v="845" actId="478"/>
          <ac:picMkLst>
            <pc:docMk/>
            <pc:sldMk cId="2293612549" sldId="2147376811"/>
            <ac:picMk id="212" creationId="{1663399E-21DF-849A-2E3A-D5AFE9F02FC3}"/>
          </ac:picMkLst>
        </pc:picChg>
      </pc:sldChg>
    </pc:docChg>
  </pc:docChgLst>
  <pc:docChgLst>
    <pc:chgData name="Charles Clark" userId="1992389e-7c63-412f-81e7-732812de2522" providerId="ADAL" clId="{B5672458-A668-4B04-8DBE-EFF594EBB939}"/>
    <pc:docChg chg="modSld">
      <pc:chgData name="Charles Clark" userId="1992389e-7c63-412f-81e7-732812de2522" providerId="ADAL" clId="{B5672458-A668-4B04-8DBE-EFF594EBB939}" dt="2024-04-11T11:11:55.183" v="9" actId="20577"/>
      <pc:docMkLst>
        <pc:docMk/>
      </pc:docMkLst>
      <pc:sldChg chg="modSp mod">
        <pc:chgData name="Charles Clark" userId="1992389e-7c63-412f-81e7-732812de2522" providerId="ADAL" clId="{B5672458-A668-4B04-8DBE-EFF594EBB939}" dt="2024-04-11T11:11:55.183" v="9" actId="20577"/>
        <pc:sldMkLst>
          <pc:docMk/>
          <pc:sldMk cId="0" sldId="258"/>
        </pc:sldMkLst>
        <pc:spChg chg="mod">
          <ac:chgData name="Charles Clark" userId="1992389e-7c63-412f-81e7-732812de2522" providerId="ADAL" clId="{B5672458-A668-4B04-8DBE-EFF594EBB939}" dt="2024-04-11T11:11:55.183" v="9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Charles Clark" userId="1992389e-7c63-412f-81e7-732812de2522" providerId="ADAL" clId="{B5672458-A668-4B04-8DBE-EFF594EBB939}" dt="2024-04-11T11:11:47.710" v="5" actId="207"/>
          <ac:spMkLst>
            <pc:docMk/>
            <pc:sldMk cId="0" sldId="258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7C3D04-F6DC-4EB5-AC40-1808D4D53B1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000000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algn="ctr"/>
            <a:r>
              <a:rPr lang="en-GB"/>
              <a:t>       
  </a:t>
            </a:r>
          </a:p>
        </p:txBody>
      </p:sp>
    </p:spTree>
    <p:extLst>
      <p:ext uri="{BB962C8B-B14F-4D97-AF65-F5344CB8AC3E}">
        <p14:creationId xmlns:p14="http://schemas.microsoft.com/office/powerpoint/2010/main" val="106937021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5573058-CF0E-4FFC-A8C9-EE56CEBC42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677227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DA1F82C-D1FA-4725-98EA-FFAAA5BAF7B3}" type="slidenum">
              <a:rPr lang="en-GB" altLang="en-US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Links – Not reinventing the wheel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3058-CF0E-4FFC-A8C9-EE56CEBC424D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2830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3058-CF0E-4FFC-A8C9-EE56CEBC424D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2453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73058-CF0E-4FFC-A8C9-EE56CEBC424D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680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73058-CF0E-4FFC-A8C9-EE56CEBC424D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6327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73058-CF0E-4FFC-A8C9-EE56CEBC424D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1446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3DFD0E0-74C1-4C77-BF54-6091053306EE}" type="slidenum">
              <a:rPr lang="en-GB" altLang="en-US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556793"/>
            <a:ext cx="10972800" cy="33829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779063-46DA-7342-B97D-58A965EE6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4128" y="6525345"/>
            <a:ext cx="2844800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D0DF9ED-8BA0-410B-84D1-2D8774E69E9E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35393" y="-819472"/>
            <a:ext cx="8160907" cy="288032"/>
          </a:xfrm>
          <a:prstGeom prst="rect">
            <a:avLst/>
          </a:prstGeom>
        </p:spPr>
        <p:txBody>
          <a:bodyPr tIns="72000"/>
          <a:lstStyle>
            <a:lvl1pPr algn="r">
              <a:defRPr sz="1350" b="1" baseline="0"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Slide content</a:t>
            </a:r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4751851" y="318202"/>
            <a:ext cx="700877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 title here, do not move the position of this box</a:t>
            </a:r>
          </a:p>
        </p:txBody>
      </p:sp>
    </p:spTree>
    <p:extLst>
      <p:ext uri="{BB962C8B-B14F-4D97-AF65-F5344CB8AC3E}">
        <p14:creationId xmlns:p14="http://schemas.microsoft.com/office/powerpoint/2010/main" val="419364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83766" y="288000"/>
            <a:ext cx="7996469" cy="288032"/>
          </a:xfrm>
          <a:prstGeom prst="rect">
            <a:avLst/>
          </a:prstGeom>
        </p:spPr>
        <p:txBody>
          <a:bodyPr/>
          <a:lstStyle>
            <a:lvl1pPr algn="r">
              <a:defRPr sz="1350" b="1" baseline="0"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Place title here, please do not move the position of this box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9EB0159-7AC8-4246-BB9E-B60FC531E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4128" y="6525345"/>
            <a:ext cx="2844800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D0DF9ED-8BA0-410B-84D1-2D8774E69E9E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381" y="1556793"/>
            <a:ext cx="10972800" cy="3382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Add text here…</a:t>
            </a:r>
          </a:p>
        </p:txBody>
      </p:sp>
    </p:spTree>
    <p:extLst>
      <p:ext uri="{BB962C8B-B14F-4D97-AF65-F5344CB8AC3E}">
        <p14:creationId xmlns:p14="http://schemas.microsoft.com/office/powerpoint/2010/main" val="155620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7755" y="288000"/>
            <a:ext cx="8115333" cy="288032"/>
          </a:xfrm>
          <a:prstGeom prst="rect">
            <a:avLst/>
          </a:prstGeom>
        </p:spPr>
        <p:txBody>
          <a:bodyPr/>
          <a:lstStyle>
            <a:lvl1pPr algn="r">
              <a:defRPr sz="1350" b="1" baseline="0"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Place title, please do not move the position of this box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DF9ED-8BA0-410B-84D1-2D8774E69E9E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381" y="1556793"/>
            <a:ext cx="10972800" cy="3382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Add text here…</a:t>
            </a:r>
          </a:p>
        </p:txBody>
      </p:sp>
    </p:spTree>
    <p:extLst>
      <p:ext uri="{BB962C8B-B14F-4D97-AF65-F5344CB8AC3E}">
        <p14:creationId xmlns:p14="http://schemas.microsoft.com/office/powerpoint/2010/main" val="43231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48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6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28446E-A796-DF46-B6B8-5B91A389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4128" y="6525345"/>
            <a:ext cx="2844800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D0DF9ED-8BA0-410B-84D1-2D8774E69E9E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6E7064-D666-3E6D-3936-C615D736624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6088" y="6705600"/>
            <a:ext cx="11684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OFFICIAL-InternalOnly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85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3C0F27-4C81-D300-0D15-5B102117EC2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6088" y="6705600"/>
            <a:ext cx="11684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OFFICIAL-InternalOnly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EC857C-CA3B-2818-3CF1-B4832FAA0B3E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6088" y="6705600"/>
            <a:ext cx="11684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OFFICIAL-InternalOnly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12224" y="5805264"/>
            <a:ext cx="3500437" cy="4159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Charley Clark</a:t>
            </a:r>
            <a:endParaRPr lang="en-US" dirty="0">
              <a:solidFill>
                <a:schemeClr val="bg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>
                <a:solidFill>
                  <a:schemeClr val="bg1"/>
                </a:solidFill>
                <a:latin typeface="Verdana"/>
                <a:ea typeface="Verdana"/>
                <a:cs typeface="Verdana" pitchFamily="34" charset="0"/>
              </a:rPr>
              <a:t>26/04/24</a:t>
            </a:r>
            <a:endParaRPr lang="en-GB" sz="1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67408" y="1412776"/>
            <a:ext cx="7886700" cy="747713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l"/>
            <a:r>
              <a:rPr lang="en-GB" sz="24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Data Best Practice In Codes</a:t>
            </a:r>
            <a:br>
              <a:rPr lang="en-GB" sz="2400" b="1" dirty="0">
                <a:latin typeface="Verdana"/>
                <a:ea typeface="Verdana"/>
                <a:cs typeface="Verdana" panose="020B060403050404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IGT UNC Panel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Job number" title="OFG11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359364"/>
            <a:ext cx="523875" cy="165980"/>
          </a:xfrm>
          <a:prstGeom prst="rect">
            <a:avLst/>
          </a:prstGeom>
        </p:spPr>
      </p:pic>
      <p:sp>
        <p:nvSpPr>
          <p:cNvPr id="23" name="BJPseudoFooter">
            <a:extLst>
              <a:ext uri="{FF2B5EF4-FFF2-40B4-BE49-F238E27FC236}">
                <a16:creationId xmlns:a16="http://schemas.microsoft.com/office/drawing/2014/main" id="{B6E3166B-2B52-BC65-27B6-A049CE556E2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863404" y="6488668"/>
            <a:ext cx="46519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Verdana" panose="020B0604030504040204" pitchFamily="34" charset="0"/>
              </a:rPr>
              <a:t>       
 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latin typeface="Verdana"/>
                <a:ea typeface="Verdana"/>
              </a:rPr>
              <a:t>Forthcoming Changes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0DF9ED-8BA0-410B-84D1-2D8774E69E9E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75426" y="1219088"/>
            <a:ext cx="6733018" cy="4783360"/>
          </a:xfrm>
        </p:spPr>
        <p:txBody>
          <a:bodyPr lIns="91440" tIns="45720" rIns="91440" bIns="45720" anchor="t"/>
          <a:lstStyle/>
          <a:p>
            <a:r>
              <a:rPr lang="en-GB" b="1" dirty="0"/>
              <a:t>Proven Impact in Network Space</a:t>
            </a:r>
            <a:endParaRPr lang="en-GB" sz="2000" dirty="0"/>
          </a:p>
          <a:p>
            <a:r>
              <a:rPr lang="en-GB" sz="2000" dirty="0"/>
              <a:t>DBP has been a full licence condition for Networks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since August 2023, with the completion of RIIO-ED2 companies.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August decision – linked in the Open Letter – put forward a greater degree of specificity and standardisation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Energy System Data being Presumed Open is a keystone principle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Interoperability is a critical enabler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Greater adoption leads to greater interoperability and increased acceptance of standards towards universality.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1100" dirty="0"/>
          </a:p>
          <a:p>
            <a:endParaRPr lang="en-GB" sz="1600" b="1" dirty="0">
              <a:solidFill>
                <a:srgbClr val="595959"/>
              </a:solidFill>
            </a:endParaRPr>
          </a:p>
        </p:txBody>
      </p:sp>
      <p:sp>
        <p:nvSpPr>
          <p:cNvPr id="23" name="BJPseudoFooter">
            <a:extLst>
              <a:ext uri="{FF2B5EF4-FFF2-40B4-BE49-F238E27FC236}">
                <a16:creationId xmlns:a16="http://schemas.microsoft.com/office/drawing/2014/main" id="{3660F86F-B480-44B5-7906-F91E220DA2E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863404" y="6488668"/>
            <a:ext cx="46519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Verdana" panose="020B0604030504040204" pitchFamily="34" charset="0"/>
              </a:rPr>
              <a:t>       
  </a:t>
            </a:r>
          </a:p>
        </p:txBody>
      </p:sp>
      <p:pic>
        <p:nvPicPr>
          <p:cNvPr id="4" name="Picture 3" descr="Colorful charts and graphs">
            <a:extLst>
              <a:ext uri="{FF2B5EF4-FFF2-40B4-BE49-F238E27FC236}">
                <a16:creationId xmlns:a16="http://schemas.microsoft.com/office/drawing/2014/main" id="{DBB02B32-37B1-9716-2A7C-E7615121F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758" y="2178756"/>
            <a:ext cx="4909242" cy="327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/>
                <a:ea typeface="Verdana"/>
              </a:rPr>
              <a:t>Expansion Phase – Whys and What?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0DF9ED-8BA0-410B-84D1-2D8774E69E9E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BA6CF663-93A4-DF63-B25E-71544B5C5431}"/>
              </a:ext>
            </a:extLst>
          </p:cNvPr>
          <p:cNvSpPr>
            <a:spLocks noGrp="1"/>
          </p:cNvSpPr>
          <p:nvPr/>
        </p:nvSpPr>
        <p:spPr>
          <a:xfrm>
            <a:off x="6328596" y="1251592"/>
            <a:ext cx="5651640" cy="524356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95000"/>
                  </a:schemeClr>
                </a:solidFill>
              </a:rPr>
              <a:t>Assess to network data by </a:t>
            </a:r>
            <a:r>
              <a:rPr lang="en-GB" sz="1800" kern="100" dirty="0">
                <a:solidFill>
                  <a:schemeClr val="bg1">
                    <a:lumMod val="95000"/>
                  </a:schemeClr>
                </a:solidFill>
                <a:effectLst/>
                <a:cs typeface="Times New Roman" panose="02020603050405020304" pitchFamily="18" charset="0"/>
              </a:rPr>
              <a:t>energy stakeholders and incoming innovators to bring market solutions for the 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</a:rPr>
              <a:t>consumer and the public interest.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bg1">
                    <a:lumMod val="95000"/>
                  </a:schemeClr>
                </a:solidFill>
              </a:rPr>
              <a:t>Full benefit of digitalisation of the energy system by guiding the quality, accuracy, and accessibility of data.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bg1">
                    <a:lumMod val="95000"/>
                  </a:schemeClr>
                </a:solidFill>
              </a:rPr>
              <a:t>Development of building blocks and facilitation of  interoperability and frictionless sharing of Energy System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bg1">
                    <a:lumMod val="95000"/>
                  </a:schemeClr>
                </a:solidFill>
              </a:rPr>
              <a:t>Opening of data will ensure that energy stakeholders have a better visibility of all assets on the network, which will help to balance the exponential increase in system changes on the road to Net Zero by optimising and co-ordinating the required building of latency to balance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3" name="BJPseudoFooter">
            <a:extLst>
              <a:ext uri="{FF2B5EF4-FFF2-40B4-BE49-F238E27FC236}">
                <a16:creationId xmlns:a16="http://schemas.microsoft.com/office/drawing/2014/main" id="{0FC54957-6F01-915F-3421-7BC6F41CDB6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863404" y="6488668"/>
            <a:ext cx="46519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Verdana" panose="020B0604030504040204" pitchFamily="34" charset="0"/>
              </a:rPr>
              <a:t>       
  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F8F127-C9F9-17EF-5988-C268EFF63165}"/>
              </a:ext>
            </a:extLst>
          </p:cNvPr>
          <p:cNvSpPr/>
          <p:nvPr/>
        </p:nvSpPr>
        <p:spPr>
          <a:xfrm>
            <a:off x="832920" y="1345949"/>
            <a:ext cx="3250194" cy="6790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1 - Codes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82B837-03BA-7C8A-CD33-838AE2A5E4AA}"/>
              </a:ext>
            </a:extLst>
          </p:cNvPr>
          <p:cNvSpPr/>
          <p:nvPr/>
        </p:nvSpPr>
        <p:spPr>
          <a:xfrm>
            <a:off x="832920" y="2439909"/>
            <a:ext cx="3250194" cy="6790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2 - CCUS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830B0F2-F22A-8BD6-F694-7B3207636A86}"/>
              </a:ext>
            </a:extLst>
          </p:cNvPr>
          <p:cNvSpPr/>
          <p:nvPr/>
        </p:nvSpPr>
        <p:spPr>
          <a:xfrm>
            <a:off x="2267894" y="2083051"/>
            <a:ext cx="380245" cy="29876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4E5C917-008C-5060-633F-41BA089C985A}"/>
              </a:ext>
            </a:extLst>
          </p:cNvPr>
          <p:cNvSpPr/>
          <p:nvPr/>
        </p:nvSpPr>
        <p:spPr>
          <a:xfrm>
            <a:off x="2267894" y="3177012"/>
            <a:ext cx="380245" cy="29876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0C42717-1C23-FB73-5929-5886C0DEFFBF}"/>
              </a:ext>
            </a:extLst>
          </p:cNvPr>
          <p:cNvSpPr/>
          <p:nvPr/>
        </p:nvSpPr>
        <p:spPr>
          <a:xfrm>
            <a:off x="832920" y="3533869"/>
            <a:ext cx="3250194" cy="6790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3 – Heat Networks/SSES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CA490E-869B-83DA-4BDC-C0024C8687F3}"/>
              </a:ext>
            </a:extLst>
          </p:cNvPr>
          <p:cNvSpPr/>
          <p:nvPr/>
        </p:nvSpPr>
        <p:spPr>
          <a:xfrm>
            <a:off x="832920" y="4627829"/>
            <a:ext cx="3250194" cy="6790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4 – Retail Suppliers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E42C6EF-B09B-CB98-2BE9-94B6E9271197}"/>
              </a:ext>
            </a:extLst>
          </p:cNvPr>
          <p:cNvSpPr/>
          <p:nvPr/>
        </p:nvSpPr>
        <p:spPr>
          <a:xfrm>
            <a:off x="2267894" y="4270971"/>
            <a:ext cx="380245" cy="29876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A58218C-455E-FD85-6A9B-1870BABBED28}"/>
              </a:ext>
            </a:extLst>
          </p:cNvPr>
          <p:cNvSpPr/>
          <p:nvPr/>
        </p:nvSpPr>
        <p:spPr>
          <a:xfrm>
            <a:off x="2267894" y="5364932"/>
            <a:ext cx="380245" cy="29876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0829B41-9801-833F-C460-7DDF4C22B4B6}"/>
              </a:ext>
            </a:extLst>
          </p:cNvPr>
          <p:cNvSpPr/>
          <p:nvPr/>
        </p:nvSpPr>
        <p:spPr>
          <a:xfrm>
            <a:off x="848042" y="5721789"/>
            <a:ext cx="3250194" cy="6790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5 – Generators/Shippers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60BB870-7107-168D-FF7B-0F4DBDB54604}"/>
              </a:ext>
            </a:extLst>
          </p:cNvPr>
          <p:cNvSpPr/>
          <p:nvPr/>
        </p:nvSpPr>
        <p:spPr>
          <a:xfrm>
            <a:off x="1875610" y="7364139"/>
            <a:ext cx="380245" cy="29876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Graphic 17" descr="Qr Code with solid fill">
            <a:extLst>
              <a:ext uri="{FF2B5EF4-FFF2-40B4-BE49-F238E27FC236}">
                <a16:creationId xmlns:a16="http://schemas.microsoft.com/office/drawing/2014/main" id="{0C45CD04-F1AF-3E1E-99BE-2C50E3D70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3825" y="1228254"/>
            <a:ext cx="914400" cy="914400"/>
          </a:xfrm>
          <a:prstGeom prst="rect">
            <a:avLst/>
          </a:prstGeom>
        </p:spPr>
      </p:pic>
      <p:pic>
        <p:nvPicPr>
          <p:cNvPr id="22" name="Graphic 21" descr="Connections with solid fill">
            <a:extLst>
              <a:ext uri="{FF2B5EF4-FFF2-40B4-BE49-F238E27FC236}">
                <a16:creationId xmlns:a16="http://schemas.microsoft.com/office/drawing/2014/main" id="{627E0185-0BE2-2FAF-6B67-88CE2B25F6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82477" y="3462197"/>
            <a:ext cx="914400" cy="914400"/>
          </a:xfrm>
          <a:prstGeom prst="rect">
            <a:avLst/>
          </a:prstGeom>
        </p:spPr>
      </p:pic>
      <p:pic>
        <p:nvPicPr>
          <p:cNvPr id="25" name="Graphic 24" descr="Renewable Energy outline">
            <a:extLst>
              <a:ext uri="{FF2B5EF4-FFF2-40B4-BE49-F238E27FC236}">
                <a16:creationId xmlns:a16="http://schemas.microsoft.com/office/drawing/2014/main" id="{636DE3DC-42C6-1E12-E5B4-66924096AE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84208" y="4510134"/>
            <a:ext cx="914400" cy="914400"/>
          </a:xfrm>
          <a:prstGeom prst="rect">
            <a:avLst/>
          </a:prstGeom>
        </p:spPr>
      </p:pic>
      <p:pic>
        <p:nvPicPr>
          <p:cNvPr id="27" name="Graphic 26" descr="Power Plant with solid fill">
            <a:extLst>
              <a:ext uri="{FF2B5EF4-FFF2-40B4-BE49-F238E27FC236}">
                <a16:creationId xmlns:a16="http://schemas.microsoft.com/office/drawing/2014/main" id="{41B602DA-3BA9-D52E-783E-129D4CF360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82477" y="2276191"/>
            <a:ext cx="914400" cy="914400"/>
          </a:xfrm>
          <a:prstGeom prst="rect">
            <a:avLst/>
          </a:prstGeom>
        </p:spPr>
      </p:pic>
      <p:pic>
        <p:nvPicPr>
          <p:cNvPr id="29" name="Graphic 28" descr="Electric Tower with solid fill">
            <a:extLst>
              <a:ext uri="{FF2B5EF4-FFF2-40B4-BE49-F238E27FC236}">
                <a16:creationId xmlns:a16="http://schemas.microsoft.com/office/drawing/2014/main" id="{33EA2B3C-0F37-C2A4-8477-A2DD0E9FA4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82477" y="55467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4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7F77-7679-46F6-BA53-1AB7B582C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latin typeface="Verdana"/>
                <a:ea typeface="Verdana"/>
              </a:rPr>
              <a:t>Codes – Next steps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FF307-656A-4D23-8A58-853AB00C8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0DF9ED-8BA0-410B-84D1-2D8774E69E9E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BC56D-52DF-5A20-4F44-5E701AF2ED6B}"/>
              </a:ext>
            </a:extLst>
          </p:cNvPr>
          <p:cNvSpPr txBox="1"/>
          <p:nvPr/>
        </p:nvSpPr>
        <p:spPr>
          <a:xfrm>
            <a:off x="842461" y="1397676"/>
            <a:ext cx="3380261" cy="203132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Engagement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We will not make changes without full discussion with affected parties.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Workshops and bilateral engagements are starting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CADF39-6FC8-FEC4-4278-00B13004FA0E}"/>
              </a:ext>
            </a:extLst>
          </p:cNvPr>
          <p:cNvSpPr/>
          <p:nvPr/>
        </p:nvSpPr>
        <p:spPr>
          <a:xfrm>
            <a:off x="4222722" y="2522888"/>
            <a:ext cx="3719804" cy="26285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  <a:t>What’s Next for Codes?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4A4007-DF7A-42BC-B93A-9A8B3B9F5791}"/>
              </a:ext>
            </a:extLst>
          </p:cNvPr>
          <p:cNvSpPr txBox="1"/>
          <p:nvPr/>
        </p:nvSpPr>
        <p:spPr>
          <a:xfrm>
            <a:off x="842461" y="4245285"/>
            <a:ext cx="3380261" cy="230832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Adaptation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DBP is intended to be universal. Some adaptation is expected for size, customer profile, data held/duplicated elsewhere, etc. 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2F8D6B-A2CC-4331-F04A-21F223061CC9}"/>
              </a:ext>
            </a:extLst>
          </p:cNvPr>
          <p:cNvSpPr txBox="1"/>
          <p:nvPr/>
        </p:nvSpPr>
        <p:spPr>
          <a:xfrm>
            <a:off x="7982000" y="1397675"/>
            <a:ext cx="3380261" cy="203132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Regulation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With Networks as a POC, we intend DBP to become either an obligation for all parties in the energy sector, through code, Licence Condition, or other.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EF905D-90FB-4929-0557-1CD8ED42FD0B}"/>
              </a:ext>
            </a:extLst>
          </p:cNvPr>
          <p:cNvSpPr txBox="1"/>
          <p:nvPr/>
        </p:nvSpPr>
        <p:spPr>
          <a:xfrm>
            <a:off x="7982000" y="4180344"/>
            <a:ext cx="3380261" cy="230832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Eventual Compliance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As a new obligation, and cognisant of the differing levels of data maturity, we do not expect Day 1 Compliance. However, to be effective, compliance monitoring will be needed.</a:t>
            </a:r>
          </a:p>
        </p:txBody>
      </p:sp>
      <p:sp>
        <p:nvSpPr>
          <p:cNvPr id="27" name="BJPseudoFooter">
            <a:extLst>
              <a:ext uri="{FF2B5EF4-FFF2-40B4-BE49-F238E27FC236}">
                <a16:creationId xmlns:a16="http://schemas.microsoft.com/office/drawing/2014/main" id="{631C1226-89A5-5CD2-02C6-FB8C9B8A4D4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863404" y="6488668"/>
            <a:ext cx="46519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Verdana" panose="020B0604030504040204" pitchFamily="34" charset="0"/>
              </a:rPr>
              <a:t>       
  </a:t>
            </a:r>
          </a:p>
        </p:txBody>
      </p:sp>
    </p:spTree>
    <p:extLst>
      <p:ext uri="{BB962C8B-B14F-4D97-AF65-F5344CB8AC3E}">
        <p14:creationId xmlns:p14="http://schemas.microsoft.com/office/powerpoint/2010/main" val="78711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7F77-7679-46F6-BA53-1AB7B582C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Letter &amp; Next Stages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FF307-656A-4D23-8A58-853AB00C8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0DF9ED-8BA0-410B-84D1-2D8774E69E9E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22" name="BJPseudoFooter">
            <a:extLst>
              <a:ext uri="{FF2B5EF4-FFF2-40B4-BE49-F238E27FC236}">
                <a16:creationId xmlns:a16="http://schemas.microsoft.com/office/drawing/2014/main" id="{71BE2BCB-88FA-146A-31D7-F5747F73A0B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863404" y="6488668"/>
            <a:ext cx="46519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Verdana" panose="020B0604030504040204" pitchFamily="34" charset="0"/>
              </a:rPr>
              <a:t>       
 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9967B9-FFD6-726E-34A7-9C998CD751A8}"/>
              </a:ext>
            </a:extLst>
          </p:cNvPr>
          <p:cNvSpPr/>
          <p:nvPr/>
        </p:nvSpPr>
        <p:spPr>
          <a:xfrm>
            <a:off x="488888" y="1213165"/>
            <a:ext cx="4626321" cy="5275503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Open Letter</a:t>
            </a:r>
          </a:p>
          <a:p>
            <a:pPr algn="ctr"/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/>
                <a:ea typeface="Verdana"/>
              </a:rPr>
              <a:t>Published 14</a:t>
            </a:r>
            <a:r>
              <a:rPr lang="en-GB" sz="2000" baseline="30000" dirty="0">
                <a:latin typeface="Verdana"/>
                <a:ea typeface="Verdana"/>
              </a:rPr>
              <a:t>th</a:t>
            </a:r>
            <a:r>
              <a:rPr lang="en-GB" sz="2000" dirty="0">
                <a:latin typeface="Verdana"/>
                <a:ea typeface="Verdana"/>
              </a:rPr>
              <a:t> March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/>
                <a:ea typeface="Verdana"/>
              </a:rPr>
              <a:t>Set out our direction of travel and intent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We do not propose to impose DBP Compliance without active participation and consultation of those active in the code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We will need to work across disparate codes, with as much synergy is achievable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Those present will have a key role in this project	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AE2F34-7AD0-EC7F-5E73-8DEBBEC6F19A}"/>
              </a:ext>
            </a:extLst>
          </p:cNvPr>
          <p:cNvSpPr/>
          <p:nvPr/>
        </p:nvSpPr>
        <p:spPr>
          <a:xfrm>
            <a:off x="6834270" y="1213164"/>
            <a:ext cx="4626321" cy="52755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Next Steps</a:t>
            </a:r>
          </a:p>
          <a:p>
            <a:pPr algn="ctr"/>
            <a:endParaRPr lang="en-GB" sz="2000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Engagement fora – Here, and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CACoP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. Where else?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Contribution to a Cross Code Data Working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Available parties, willing to contribute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Future Ofgem Workshops. What would parties want to discuss?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Where would Code Panels contribute?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Can any new groups be aligned to make the Code Reform transition smoother?</a:t>
            </a:r>
          </a:p>
        </p:txBody>
      </p:sp>
    </p:spTree>
    <p:extLst>
      <p:ext uri="{BB962C8B-B14F-4D97-AF65-F5344CB8AC3E}">
        <p14:creationId xmlns:p14="http://schemas.microsoft.com/office/powerpoint/2010/main" val="225111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17F373-C699-265D-67A6-EDF78B67F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0DF9ED-8BA0-410B-84D1-2D8774E69E9E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AA0CE9-2410-BEEE-B7F1-4ED08F8CB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177" y="350285"/>
            <a:ext cx="8160907" cy="288032"/>
          </a:xfrm>
        </p:spPr>
        <p:txBody>
          <a:bodyPr/>
          <a:lstStyle/>
          <a:p>
            <a:r>
              <a:rPr lang="en-GB" dirty="0"/>
              <a:t>               QUESTIONS &amp; ANSWER</a:t>
            </a:r>
          </a:p>
        </p:txBody>
      </p:sp>
      <p:sp>
        <p:nvSpPr>
          <p:cNvPr id="23" name="BJPseudoFooter">
            <a:extLst>
              <a:ext uri="{FF2B5EF4-FFF2-40B4-BE49-F238E27FC236}">
                <a16:creationId xmlns:a16="http://schemas.microsoft.com/office/drawing/2014/main" id="{F699FDFD-E6B6-00FD-932A-A1ED3107D5A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863404" y="6488668"/>
            <a:ext cx="46519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GB" sz="900" dirty="0">
                <a:solidFill>
                  <a:srgbClr val="000000"/>
                </a:solidFill>
                <a:latin typeface="Verdana" panose="020B0604030504040204" pitchFamily="34" charset="0"/>
              </a:rPr>
              <a:t>       
  </a:t>
            </a:r>
          </a:p>
        </p:txBody>
      </p:sp>
      <p:pic>
        <p:nvPicPr>
          <p:cNvPr id="7" name="Graphic 6" descr="Questions with solid fill">
            <a:extLst>
              <a:ext uri="{FF2B5EF4-FFF2-40B4-BE49-F238E27FC236}">
                <a16:creationId xmlns:a16="http://schemas.microsoft.com/office/drawing/2014/main" id="{B1D644AA-6F38-A4DC-CE9E-39972831F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6467" y="2719812"/>
            <a:ext cx="2433873" cy="2433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307845-C9A7-0E6E-A7B8-BCA5EA5B3C10}"/>
              </a:ext>
            </a:extLst>
          </p:cNvPr>
          <p:cNvSpPr txBox="1"/>
          <p:nvPr/>
        </p:nvSpPr>
        <p:spPr>
          <a:xfrm>
            <a:off x="3884177" y="1465468"/>
            <a:ext cx="4426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Verdana" panose="020B0604030504040204" pitchFamily="34" charset="0"/>
                <a:ea typeface="Verdana" panose="020B060403050404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9361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15680" y="5805264"/>
            <a:ext cx="7886700" cy="245443"/>
          </a:xfrm>
        </p:spPr>
        <p:txBody>
          <a:bodyPr/>
          <a:lstStyle/>
          <a:p>
            <a:pPr algn="r"/>
            <a:r>
              <a:rPr lang="en-GB"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www.ofgem.gov.uk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1464" y="1484784"/>
            <a:ext cx="885698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50" b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Ofgem</a:t>
            </a:r>
            <a:r>
              <a:rPr lang="en-GB" sz="14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the Office of Gas and Electricity Markets. We are a non-ministerial government department and an independent National Regulatory Authority, recognised by EU Directives. Our role is to protect consumers now and in the future by working to deliver a greener, fairer energy system.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1464" y="3086828"/>
            <a:ext cx="684076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do this by: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504" y="3424653"/>
            <a:ext cx="7920880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with Government, industry and consumer groups to deliver </a:t>
            </a:r>
            <a:br>
              <a:rPr lang="en-GB" sz="14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net zero economy at the lowest cost to consumers.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stamping out sharp and bad practice, ensuring fair treatment for all consumers, especially the vulnerable.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enabling competition and innovation, which drives down prices and </a:t>
            </a:r>
            <a:br>
              <a:rPr lang="en-GB" sz="14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in new products and services for consumers.</a:t>
            </a:r>
          </a:p>
        </p:txBody>
      </p:sp>
      <p:sp>
        <p:nvSpPr>
          <p:cNvPr id="24" name="BJPseudoFooter">
            <a:extLst>
              <a:ext uri="{FF2B5EF4-FFF2-40B4-BE49-F238E27FC236}">
                <a16:creationId xmlns:a16="http://schemas.microsoft.com/office/drawing/2014/main" id="{FF8867A3-1168-F274-2166-4FD37820B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863404" y="6488668"/>
            <a:ext cx="46519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Verdana" panose="020B0604030504040204" pitchFamily="34" charset="0"/>
              </a:rPr>
              <a:t>       
  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    &#10;  "/>
  <p:tag name="BJHEADERFOOTERTEXTMARKING" val="       &#10; 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    &#10;  "/>
  <p:tag name="BJHEADERFOOTERTEXTMARKING" val="       &#10; 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    &#10;  "/>
  <p:tag name="BJHEADERFOOTERTEXTMARKING" val="       &#10; 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    &#10;  "/>
  <p:tag name="BJHEADERFOOTERTEXTMARKING" val="       &#10; 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    &#10;  "/>
  <p:tag name="BJHEADERFOOTERTEXTMARKING" val="       &#10; 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    &#10;  "/>
  <p:tag name="BJHEADERFOOTERTEXTMARKING" val="       &#10; 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    &#10;  "/>
  <p:tag name="BJHEADERFOOTERTEXTMARKING" val="       &#10; 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    &#10;  "/>
  <p:tag name="BJHEADERFOOTERTEXTMARKING" val="       &#10;  "/>
</p:tagLst>
</file>

<file path=ppt/theme/theme1.xml><?xml version="1.0" encoding="utf-8"?>
<a:theme xmlns:a="http://schemas.openxmlformats.org/drawingml/2006/main" name="PresentationOfgem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16-9  -  Read-Only" id="{E9724751-7B96-4A5C-AF47-F62D0EC1D1B4}" vid="{86F09B07-251B-4B51-99B7-788115D2216A}"/>
    </a:ext>
  </a:extLst>
</a:theme>
</file>

<file path=ppt/theme/theme2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16-9  -  Read-Only" id="{E9724751-7B96-4A5C-AF47-F62D0EC1D1B4}" vid="{E6111BDF-3F68-446A-BE45-FEF881A1CDE6}"/>
    </a:ext>
  </a:extLst>
</a:theme>
</file>

<file path=ppt/theme/theme3.xml><?xml version="1.0" encoding="utf-8"?>
<a:theme xmlns:a="http://schemas.openxmlformats.org/drawingml/2006/main" name="LastSlide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16-9  -  Read-Only" id="{E9724751-7B96-4A5C-AF47-F62D0EC1D1B4}" vid="{2DD1986E-34A4-413B-A6C9-F61EB11C718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b6cb9b8b-803b-4490-b567-e65a3085b720">
      <Terms xmlns="http://schemas.microsoft.com/office/infopath/2007/PartnerControls"/>
    </lcf76f155ced4ddcb4097134ff3c332f>
    <TaxCatchAll xmlns="038f6385-163d-4837-a2ce-e161dcb09188" xsi:nil="true"/>
  </documentManagement>
</p:properties>
</file>

<file path=customXml/item2.xml><?xml version="1.0" encoding="utf-8"?>
<sisl xmlns:xsd="http://www.w3.org/2001/XMLSchema" xmlns:xsi="http://www.w3.org/2001/XMLSchema-instance" xmlns="http://www.boldonjames.com/2008/01/sie/internal/label" sislVersion="0" policy="973096ae-7329-4b3b-9368-47aeba6959e1" origin="userSelected">
  <element uid="id_classification_nonbusiness" value=""/>
</sisl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97A04BE4877B48AEC8623F331C2D9E" ma:contentTypeVersion="18" ma:contentTypeDescription="Create a new document." ma:contentTypeScope="" ma:versionID="fa24bdb57242fee6c5cff5358876d025">
  <xsd:schema xmlns:xsd="http://www.w3.org/2001/XMLSchema" xmlns:xs="http://www.w3.org/2001/XMLSchema" xmlns:p="http://schemas.microsoft.com/office/2006/metadata/properties" xmlns:ns1="http://schemas.microsoft.com/sharepoint/v3" xmlns:ns2="b6cb9b8b-803b-4490-b567-e65a3085b720" xmlns:ns3="038f6385-163d-4837-a2ce-e161dcb09188" targetNamespace="http://schemas.microsoft.com/office/2006/metadata/properties" ma:root="true" ma:fieldsID="4b1e923e2846548a0c8efc03e0dbb0c2" ns1:_="" ns2:_="" ns3:_="">
    <xsd:import namespace="http://schemas.microsoft.com/sharepoint/v3"/>
    <xsd:import namespace="b6cb9b8b-803b-4490-b567-e65a3085b720"/>
    <xsd:import namespace="038f6385-163d-4837-a2ce-e161dcb091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b9b8b-803b-4490-b567-e65a3085b7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1db303c-1d0a-4523-bf11-6998614b37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8f6385-163d-4837-a2ce-e161dcb0918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ef0627aa-4a16-490b-be5e-4a848c379b08}" ma:internalName="TaxCatchAll" ma:showField="CatchAllData" ma:web="038f6385-163d-4837-a2ce-e161dcb091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56DD58-AE62-4809-BEE7-BD36130ED116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dcmitype/"/>
    <ds:schemaRef ds:uri="http://purl.org/dc/terms/"/>
    <ds:schemaRef ds:uri="038f6385-163d-4837-a2ce-e161dcb09188"/>
    <ds:schemaRef ds:uri="http://schemas.microsoft.com/office/2006/metadata/properties"/>
    <ds:schemaRef ds:uri="http://schemas.openxmlformats.org/package/2006/metadata/core-properties"/>
    <ds:schemaRef ds:uri="b6cb9b8b-803b-4490-b567-e65a3085b72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78486A-9F67-4945-823A-F6BAD2D49F71}">
  <ds:schemaRefs>
    <ds:schemaRef ds:uri="http://www.w3.org/2001/XMLSchema"/>
    <ds:schemaRef ds:uri="http://www.boldonjames.com/2008/01/sie/internal/label"/>
  </ds:schemaRefs>
</ds:datastoreItem>
</file>

<file path=customXml/itemProps3.xml><?xml version="1.0" encoding="utf-8"?>
<ds:datastoreItem xmlns:ds="http://schemas.openxmlformats.org/officeDocument/2006/customXml" ds:itemID="{CD58DE50-8B4A-4B95-AEA4-84A9EAAFA14B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36A027AB-5571-45BF-A09B-CD586F29C7F6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D4BEF4F4-9192-401D-A86E-4EAF9687D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cb9b8b-803b-4490-b567-e65a3085b720"/>
    <ds:schemaRef ds:uri="038f6385-163d-4837-a2ce-e161dcb091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16-9</Template>
  <TotalTime>4638</TotalTime>
  <Words>632</Words>
  <Application>Microsoft Office PowerPoint</Application>
  <PresentationFormat>Widescreen</PresentationFormat>
  <Paragraphs>78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Verdana</vt:lpstr>
      <vt:lpstr>PresentationOfgem2015</vt:lpstr>
      <vt:lpstr>Cover slide</vt:lpstr>
      <vt:lpstr>LastSlideMaster</vt:lpstr>
      <vt:lpstr>Data Best Practice In Codes IGT UNC Panel</vt:lpstr>
      <vt:lpstr>Forthcoming Changes</vt:lpstr>
      <vt:lpstr>Expansion Phase – Whys and What?</vt:lpstr>
      <vt:lpstr>Codes – Next steps</vt:lpstr>
      <vt:lpstr>Open Letter &amp; Next Stages</vt:lpstr>
      <vt:lpstr>               QUESTIONS &amp; ANSWER</vt:lpstr>
      <vt:lpstr>www.ofgem.gov.uk</vt:lpstr>
    </vt:vector>
  </TitlesOfParts>
  <Company>Ofgem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Description</dc:title>
  <dc:creator>Elena</dc:creator>
  <cp:lastModifiedBy>Charles Clark</cp:lastModifiedBy>
  <cp:revision>14</cp:revision>
  <dcterms:created xsi:type="dcterms:W3CDTF">2022-03-04T14:00:08Z</dcterms:created>
  <dcterms:modified xsi:type="dcterms:W3CDTF">2024-04-11T11:11:56Z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dea3e479-d7b9-4642-b292-7a5b35d537a7</vt:lpwstr>
  </property>
  <property fmtid="{D5CDD505-2E9C-101B-9397-08002B2CF9AE}" pid="3" name="bjSaver">
    <vt:lpwstr>JFqlsOTkwRVacl8PSat7KL1bBgwaDqzV</vt:lpwstr>
  </property>
  <property fmtid="{D5CDD505-2E9C-101B-9397-08002B2CF9AE}" pid="4" name="ContentTypeId">
    <vt:lpwstr>0x010100B897A04BE4877B48AEC8623F331C2D9E</vt:lpwstr>
  </property>
  <property fmtid="{D5CDD505-2E9C-101B-9397-08002B2CF9AE}" pid="5" name="_Status">
    <vt:lpwstr>Draft</vt:lpwstr>
  </property>
  <property fmtid="{D5CDD505-2E9C-101B-9397-08002B2CF9AE}" pid="6" name="Meeting Date">
    <vt:lpwstr/>
  </property>
  <property fmtid="{D5CDD505-2E9C-101B-9397-08002B2CF9AE}" pid="7" name="Descriptor">
    <vt:lpwstr/>
  </property>
  <property fmtid="{D5CDD505-2E9C-101B-9397-08002B2CF9AE}" pid="8" name="Classification">
    <vt:lpwstr>Unclassified</vt:lpwstr>
  </property>
  <property fmtid="{D5CDD505-2E9C-101B-9397-08002B2CF9AE}" pid="9" name="Recipient">
    <vt:lpwstr/>
  </property>
  <property fmtid="{D5CDD505-2E9C-101B-9397-08002B2CF9AE}" pid="10" name="Organisation">
    <vt:lpwstr>Choose an Organisation</vt:lpwstr>
  </property>
  <property fmtid="{D5CDD505-2E9C-101B-9397-08002B2CF9AE}" pid="11" name="Publication Date:">
    <vt:lpwstr>2017-11-06T09:27:04Z</vt:lpwstr>
  </property>
  <property fmtid="{D5CDD505-2E9C-101B-9397-08002B2CF9AE}" pid="12" name="OIAssociatedTeam">
    <vt:lpwstr>728;#Channels, Content and Design|fe69d01e-fbce-48bc-9175-10fea5643d4d</vt:lpwstr>
  </property>
  <property fmtid="{D5CDD505-2E9C-101B-9397-08002B2CF9AE}" pid="13" name="bjDocumentSecurityLabel">
    <vt:lpwstr>OFFICIAL</vt:lpwstr>
  </property>
  <property fmtid="{D5CDD505-2E9C-101B-9397-08002B2CF9AE}" pid="14" name="bjDocumentLabelXML">
    <vt:lpwstr>&lt;?xml version="1.0" encoding="us-ascii"?&gt;&lt;sisl xmlns:xsd="http://www.w3.org/2001/XMLSchema" xmlns:xsi="http://www.w3.org/2001/XMLSchema-instance" sislVersion="0" policy="973096ae-7329-4b3b-9368-47aeba6959e1" origin="userSelected" xmlns="http://www.boldonj</vt:lpwstr>
  </property>
  <property fmtid="{D5CDD505-2E9C-101B-9397-08002B2CF9AE}" pid="15" name="bjDocumentLabelXML-0">
    <vt:lpwstr>ames.com/2008/01/sie/internal/label"&gt;&lt;element uid="id_classification_nonbusiness" value="" /&gt;&lt;/sisl&gt;</vt:lpwstr>
  </property>
  <property fmtid="{D5CDD505-2E9C-101B-9397-08002B2CF9AE}" pid="16" name="bjClsUserRVM">
    <vt:lpwstr>[]</vt:lpwstr>
  </property>
  <property fmtid="{D5CDD505-2E9C-101B-9397-08002B2CF9AE}" pid="17" name="bjSlideMasterFooterText">
    <vt:lpwstr>       
  </vt:lpwstr>
  </property>
  <property fmtid="{D5CDD505-2E9C-101B-9397-08002B2CF9AE}" pid="18" name="MSIP_Label_38144ccb-b10a-4c0f-b070-7a3b00ac7463_Enabled">
    <vt:lpwstr>true</vt:lpwstr>
  </property>
  <property fmtid="{D5CDD505-2E9C-101B-9397-08002B2CF9AE}" pid="19" name="MSIP_Label_38144ccb-b10a-4c0f-b070-7a3b00ac7463_SetDate">
    <vt:lpwstr>2022-07-06T09:29:37Z</vt:lpwstr>
  </property>
  <property fmtid="{D5CDD505-2E9C-101B-9397-08002B2CF9AE}" pid="20" name="MSIP_Label_38144ccb-b10a-4c0f-b070-7a3b00ac7463_Method">
    <vt:lpwstr>Standard</vt:lpwstr>
  </property>
  <property fmtid="{D5CDD505-2E9C-101B-9397-08002B2CF9AE}" pid="21" name="MSIP_Label_38144ccb-b10a-4c0f-b070-7a3b00ac7463_Name">
    <vt:lpwstr>InternalOnly</vt:lpwstr>
  </property>
  <property fmtid="{D5CDD505-2E9C-101B-9397-08002B2CF9AE}" pid="22" name="MSIP_Label_38144ccb-b10a-4c0f-b070-7a3b00ac7463_SiteId">
    <vt:lpwstr>185562ad-39bc-4840-8e40-be6216340c52</vt:lpwstr>
  </property>
  <property fmtid="{D5CDD505-2E9C-101B-9397-08002B2CF9AE}" pid="23" name="MSIP_Label_38144ccb-b10a-4c0f-b070-7a3b00ac7463_ActionId">
    <vt:lpwstr>ab558791-b03d-42ec-b05c-ec76d00f0c18</vt:lpwstr>
  </property>
  <property fmtid="{D5CDD505-2E9C-101B-9397-08002B2CF9AE}" pid="24" name="MSIP_Label_38144ccb-b10a-4c0f-b070-7a3b00ac7463_ContentBits">
    <vt:lpwstr>2</vt:lpwstr>
  </property>
  <property fmtid="{D5CDD505-2E9C-101B-9397-08002B2CF9AE}" pid="25" name="ClassificationContentMarkingFooterLocations">
    <vt:lpwstr>PresentationOfgem2015:3\Cover slide:3\LastSlideMaster:3</vt:lpwstr>
  </property>
  <property fmtid="{D5CDD505-2E9C-101B-9397-08002B2CF9AE}" pid="26" name="ClassificationContentMarkingFooterText">
    <vt:lpwstr>OFFICIAL-InternalOnly</vt:lpwstr>
  </property>
  <property fmtid="{D5CDD505-2E9C-101B-9397-08002B2CF9AE}" pid="27" name="MediaServiceImageTags">
    <vt:lpwstr/>
  </property>
</Properties>
</file>